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3" r:id="rId2"/>
  </p:sldMasterIdLst>
  <p:notesMasterIdLst>
    <p:notesMasterId r:id="rId33"/>
  </p:notesMasterIdLst>
  <p:sldIdLst>
    <p:sldId id="261" r:id="rId3"/>
    <p:sldId id="305" r:id="rId4"/>
    <p:sldId id="262" r:id="rId5"/>
    <p:sldId id="277" r:id="rId6"/>
    <p:sldId id="279" r:id="rId7"/>
    <p:sldId id="280" r:id="rId8"/>
    <p:sldId id="281" r:id="rId9"/>
    <p:sldId id="286" r:id="rId10"/>
    <p:sldId id="287" r:id="rId11"/>
    <p:sldId id="288" r:id="rId12"/>
    <p:sldId id="289" r:id="rId13"/>
    <p:sldId id="290" r:id="rId14"/>
    <p:sldId id="278" r:id="rId15"/>
    <p:sldId id="291" r:id="rId16"/>
    <p:sldId id="292" r:id="rId17"/>
    <p:sldId id="293" r:id="rId18"/>
    <p:sldId id="294" r:id="rId19"/>
    <p:sldId id="295" r:id="rId20"/>
    <p:sldId id="296" r:id="rId21"/>
    <p:sldId id="297" r:id="rId22"/>
    <p:sldId id="298" r:id="rId23"/>
    <p:sldId id="282" r:id="rId24"/>
    <p:sldId id="284" r:id="rId25"/>
    <p:sldId id="299" r:id="rId26"/>
    <p:sldId id="283" r:id="rId27"/>
    <p:sldId id="300" r:id="rId28"/>
    <p:sldId id="301" r:id="rId29"/>
    <p:sldId id="302" r:id="rId30"/>
    <p:sldId id="263" r:id="rId31"/>
    <p:sldId id="304" r:id="rId3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5A98"/>
    <a:srgbClr val="FEC51D"/>
    <a:srgbClr val="659D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A6A279-4788-4A73-B8AF-3E24D4CC64D2}" v="97" dt="2023-03-20T21:56:17.9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3291" autoAdjust="0"/>
  </p:normalViewPr>
  <p:slideViewPr>
    <p:cSldViewPr snapToGrid="0" snapToObjects="1">
      <p:cViewPr varScale="1">
        <p:scale>
          <a:sx n="94" d="100"/>
          <a:sy n="94" d="100"/>
        </p:scale>
        <p:origin x="1166"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5C4FED-08B2-4147-AD9F-274FE2DC61FF}"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A86323A6-9956-4604-89A0-7F6919AF3758}">
      <dgm:prSet/>
      <dgm:spPr/>
      <dgm:t>
        <a:bodyPr/>
        <a:lstStyle/>
        <a:p>
          <a:r>
            <a:rPr lang="en-US"/>
            <a:t>People</a:t>
          </a:r>
        </a:p>
      </dgm:t>
    </dgm:pt>
    <dgm:pt modelId="{3B70415F-E3F5-4F6E-A85A-9D2AE43773D6}" type="parTrans" cxnId="{4679DD9B-A414-427B-A3D9-F2CB1079AC08}">
      <dgm:prSet/>
      <dgm:spPr/>
      <dgm:t>
        <a:bodyPr/>
        <a:lstStyle/>
        <a:p>
          <a:endParaRPr lang="en-US"/>
        </a:p>
      </dgm:t>
    </dgm:pt>
    <dgm:pt modelId="{F2D784CA-9744-49FF-892D-A5A37144C7A0}" type="sibTrans" cxnId="{4679DD9B-A414-427B-A3D9-F2CB1079AC08}">
      <dgm:prSet/>
      <dgm:spPr/>
      <dgm:t>
        <a:bodyPr/>
        <a:lstStyle/>
        <a:p>
          <a:endParaRPr lang="en-US"/>
        </a:p>
      </dgm:t>
    </dgm:pt>
    <dgm:pt modelId="{2A8E8D50-81B2-49BF-93D7-ECF2FB2978BF}">
      <dgm:prSet/>
      <dgm:spPr/>
      <dgm:t>
        <a:bodyPr/>
        <a:lstStyle/>
        <a:p>
          <a:r>
            <a:rPr lang="en-US" dirty="0"/>
            <a:t>Processes</a:t>
          </a:r>
        </a:p>
      </dgm:t>
    </dgm:pt>
    <dgm:pt modelId="{8EF1352E-825E-4E31-85CC-8AD658981922}" type="parTrans" cxnId="{9A25B8AC-7C31-4998-A7EA-2B063780AF6C}">
      <dgm:prSet/>
      <dgm:spPr/>
      <dgm:t>
        <a:bodyPr/>
        <a:lstStyle/>
        <a:p>
          <a:endParaRPr lang="en-US"/>
        </a:p>
      </dgm:t>
    </dgm:pt>
    <dgm:pt modelId="{6869586A-C106-4BD1-ABFD-89AC5E3F8F1A}" type="sibTrans" cxnId="{9A25B8AC-7C31-4998-A7EA-2B063780AF6C}">
      <dgm:prSet/>
      <dgm:spPr/>
      <dgm:t>
        <a:bodyPr/>
        <a:lstStyle/>
        <a:p>
          <a:endParaRPr lang="en-US"/>
        </a:p>
      </dgm:t>
    </dgm:pt>
    <dgm:pt modelId="{5D67BB07-CBE1-483E-88F8-FD9DDB1EF193}" type="pres">
      <dgm:prSet presAssocID="{1E5C4FED-08B2-4147-AD9F-274FE2DC61FF}" presName="hierChild1" presStyleCnt="0">
        <dgm:presLayoutVars>
          <dgm:chPref val="1"/>
          <dgm:dir/>
          <dgm:animOne val="branch"/>
          <dgm:animLvl val="lvl"/>
          <dgm:resizeHandles/>
        </dgm:presLayoutVars>
      </dgm:prSet>
      <dgm:spPr/>
    </dgm:pt>
    <dgm:pt modelId="{67F6877D-0F1B-4CCD-AA1A-88F2A1401AC6}" type="pres">
      <dgm:prSet presAssocID="{A86323A6-9956-4604-89A0-7F6919AF3758}" presName="hierRoot1" presStyleCnt="0"/>
      <dgm:spPr/>
    </dgm:pt>
    <dgm:pt modelId="{489D8E1E-1D61-47B6-B93E-D6B5399FBF69}" type="pres">
      <dgm:prSet presAssocID="{A86323A6-9956-4604-89A0-7F6919AF3758}" presName="composite" presStyleCnt="0"/>
      <dgm:spPr/>
    </dgm:pt>
    <dgm:pt modelId="{B2C4A5D4-90B4-4860-8EE1-F21D63718B9A}" type="pres">
      <dgm:prSet presAssocID="{A86323A6-9956-4604-89A0-7F6919AF3758}" presName="background" presStyleLbl="node0" presStyleIdx="0" presStyleCnt="2"/>
      <dgm:spPr>
        <a:solidFill>
          <a:schemeClr val="accent4"/>
        </a:solidFill>
      </dgm:spPr>
    </dgm:pt>
    <dgm:pt modelId="{EC815024-14F3-449B-951A-337432AC7E60}" type="pres">
      <dgm:prSet presAssocID="{A86323A6-9956-4604-89A0-7F6919AF3758}" presName="text" presStyleLbl="fgAcc0" presStyleIdx="0" presStyleCnt="2">
        <dgm:presLayoutVars>
          <dgm:chPref val="3"/>
        </dgm:presLayoutVars>
      </dgm:prSet>
      <dgm:spPr/>
    </dgm:pt>
    <dgm:pt modelId="{9F870D34-ACD7-44EB-8663-6580DB9C6ACD}" type="pres">
      <dgm:prSet presAssocID="{A86323A6-9956-4604-89A0-7F6919AF3758}" presName="hierChild2" presStyleCnt="0"/>
      <dgm:spPr/>
    </dgm:pt>
    <dgm:pt modelId="{D748BBEF-DBEE-499C-9330-09B4A3088670}" type="pres">
      <dgm:prSet presAssocID="{2A8E8D50-81B2-49BF-93D7-ECF2FB2978BF}" presName="hierRoot1" presStyleCnt="0"/>
      <dgm:spPr/>
    </dgm:pt>
    <dgm:pt modelId="{30037458-A6ED-4E69-AA86-A5DCF9BEFC30}" type="pres">
      <dgm:prSet presAssocID="{2A8E8D50-81B2-49BF-93D7-ECF2FB2978BF}" presName="composite" presStyleCnt="0"/>
      <dgm:spPr/>
    </dgm:pt>
    <dgm:pt modelId="{53D5B76F-FEFE-48EF-9097-EA3E1211E7EB}" type="pres">
      <dgm:prSet presAssocID="{2A8E8D50-81B2-49BF-93D7-ECF2FB2978BF}" presName="background" presStyleLbl="node0" presStyleIdx="1" presStyleCnt="2"/>
      <dgm:spPr>
        <a:solidFill>
          <a:schemeClr val="accent4"/>
        </a:solidFill>
      </dgm:spPr>
    </dgm:pt>
    <dgm:pt modelId="{547B715A-BF8A-403B-9FB6-357D230890E3}" type="pres">
      <dgm:prSet presAssocID="{2A8E8D50-81B2-49BF-93D7-ECF2FB2978BF}" presName="text" presStyleLbl="fgAcc0" presStyleIdx="1" presStyleCnt="2">
        <dgm:presLayoutVars>
          <dgm:chPref val="3"/>
        </dgm:presLayoutVars>
      </dgm:prSet>
      <dgm:spPr/>
    </dgm:pt>
    <dgm:pt modelId="{90991D5C-F590-472F-99F1-A6344D740EAA}" type="pres">
      <dgm:prSet presAssocID="{2A8E8D50-81B2-49BF-93D7-ECF2FB2978BF}" presName="hierChild2" presStyleCnt="0"/>
      <dgm:spPr/>
    </dgm:pt>
  </dgm:ptLst>
  <dgm:cxnLst>
    <dgm:cxn modelId="{05213211-7AD8-44DA-A662-BA4FF0568359}" type="presOf" srcId="{1E5C4FED-08B2-4147-AD9F-274FE2DC61FF}" destId="{5D67BB07-CBE1-483E-88F8-FD9DDB1EF193}" srcOrd="0" destOrd="0" presId="urn:microsoft.com/office/officeart/2005/8/layout/hierarchy1"/>
    <dgm:cxn modelId="{53BFCF14-4728-4F01-A508-6B8AEAB34D66}" type="presOf" srcId="{2A8E8D50-81B2-49BF-93D7-ECF2FB2978BF}" destId="{547B715A-BF8A-403B-9FB6-357D230890E3}" srcOrd="0" destOrd="0" presId="urn:microsoft.com/office/officeart/2005/8/layout/hierarchy1"/>
    <dgm:cxn modelId="{4679DD9B-A414-427B-A3D9-F2CB1079AC08}" srcId="{1E5C4FED-08B2-4147-AD9F-274FE2DC61FF}" destId="{A86323A6-9956-4604-89A0-7F6919AF3758}" srcOrd="0" destOrd="0" parTransId="{3B70415F-E3F5-4F6E-A85A-9D2AE43773D6}" sibTransId="{F2D784CA-9744-49FF-892D-A5A37144C7A0}"/>
    <dgm:cxn modelId="{9A25B8AC-7C31-4998-A7EA-2B063780AF6C}" srcId="{1E5C4FED-08B2-4147-AD9F-274FE2DC61FF}" destId="{2A8E8D50-81B2-49BF-93D7-ECF2FB2978BF}" srcOrd="1" destOrd="0" parTransId="{8EF1352E-825E-4E31-85CC-8AD658981922}" sibTransId="{6869586A-C106-4BD1-ABFD-89AC5E3F8F1A}"/>
    <dgm:cxn modelId="{A750A9D1-3FFA-4A26-A886-70D0324D3B6F}" type="presOf" srcId="{A86323A6-9956-4604-89A0-7F6919AF3758}" destId="{EC815024-14F3-449B-951A-337432AC7E60}" srcOrd="0" destOrd="0" presId="urn:microsoft.com/office/officeart/2005/8/layout/hierarchy1"/>
    <dgm:cxn modelId="{47CFFDA8-3FBA-4116-B319-AF41E9ADF3B3}" type="presParOf" srcId="{5D67BB07-CBE1-483E-88F8-FD9DDB1EF193}" destId="{67F6877D-0F1B-4CCD-AA1A-88F2A1401AC6}" srcOrd="0" destOrd="0" presId="urn:microsoft.com/office/officeart/2005/8/layout/hierarchy1"/>
    <dgm:cxn modelId="{809C3FCD-FBA2-4BAE-B720-CCA4D3913578}" type="presParOf" srcId="{67F6877D-0F1B-4CCD-AA1A-88F2A1401AC6}" destId="{489D8E1E-1D61-47B6-B93E-D6B5399FBF69}" srcOrd="0" destOrd="0" presId="urn:microsoft.com/office/officeart/2005/8/layout/hierarchy1"/>
    <dgm:cxn modelId="{2770A391-C992-4E9A-B233-83C0B2BFE13A}" type="presParOf" srcId="{489D8E1E-1D61-47B6-B93E-D6B5399FBF69}" destId="{B2C4A5D4-90B4-4860-8EE1-F21D63718B9A}" srcOrd="0" destOrd="0" presId="urn:microsoft.com/office/officeart/2005/8/layout/hierarchy1"/>
    <dgm:cxn modelId="{4001C54F-20C6-4728-B863-5CC1516E8BFD}" type="presParOf" srcId="{489D8E1E-1D61-47B6-B93E-D6B5399FBF69}" destId="{EC815024-14F3-449B-951A-337432AC7E60}" srcOrd="1" destOrd="0" presId="urn:microsoft.com/office/officeart/2005/8/layout/hierarchy1"/>
    <dgm:cxn modelId="{327D4EEB-ECA4-429A-B9BA-10BAC7254D6F}" type="presParOf" srcId="{67F6877D-0F1B-4CCD-AA1A-88F2A1401AC6}" destId="{9F870D34-ACD7-44EB-8663-6580DB9C6ACD}" srcOrd="1" destOrd="0" presId="urn:microsoft.com/office/officeart/2005/8/layout/hierarchy1"/>
    <dgm:cxn modelId="{91468B79-3842-4F43-9C73-ED49D84EF6D7}" type="presParOf" srcId="{5D67BB07-CBE1-483E-88F8-FD9DDB1EF193}" destId="{D748BBEF-DBEE-499C-9330-09B4A3088670}" srcOrd="1" destOrd="0" presId="urn:microsoft.com/office/officeart/2005/8/layout/hierarchy1"/>
    <dgm:cxn modelId="{4AB20B46-6590-4B33-A9CD-2113DDB333D4}" type="presParOf" srcId="{D748BBEF-DBEE-499C-9330-09B4A3088670}" destId="{30037458-A6ED-4E69-AA86-A5DCF9BEFC30}" srcOrd="0" destOrd="0" presId="urn:microsoft.com/office/officeart/2005/8/layout/hierarchy1"/>
    <dgm:cxn modelId="{BF74AEFC-E15F-4B42-929C-32054B591DF1}" type="presParOf" srcId="{30037458-A6ED-4E69-AA86-A5DCF9BEFC30}" destId="{53D5B76F-FEFE-48EF-9097-EA3E1211E7EB}" srcOrd="0" destOrd="0" presId="urn:microsoft.com/office/officeart/2005/8/layout/hierarchy1"/>
    <dgm:cxn modelId="{6529047C-E1D9-4108-9120-F5747F6BEAF5}" type="presParOf" srcId="{30037458-A6ED-4E69-AA86-A5DCF9BEFC30}" destId="{547B715A-BF8A-403B-9FB6-357D230890E3}" srcOrd="1" destOrd="0" presId="urn:microsoft.com/office/officeart/2005/8/layout/hierarchy1"/>
    <dgm:cxn modelId="{49F1904D-BF8C-4878-8EC4-422F24440255}" type="presParOf" srcId="{D748BBEF-DBEE-499C-9330-09B4A3088670}" destId="{90991D5C-F590-472F-99F1-A6344D740EAA}"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2042369-F26E-462B-BC27-DC15AA407980}"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5D94E0C5-83DB-49BD-9925-1834DCA6A0D5}">
      <dgm:prSet/>
      <dgm:spPr/>
      <dgm:t>
        <a:bodyPr/>
        <a:lstStyle/>
        <a:p>
          <a:r>
            <a:rPr lang="en-US"/>
            <a:t>$1,000-2,499 (Mid-Level)</a:t>
          </a:r>
        </a:p>
      </dgm:t>
    </dgm:pt>
    <dgm:pt modelId="{4827D0D5-226E-4776-88F3-E551031E51DD}" type="parTrans" cxnId="{40C65DED-BDB5-417B-832F-FDE4F974413F}">
      <dgm:prSet/>
      <dgm:spPr/>
      <dgm:t>
        <a:bodyPr/>
        <a:lstStyle/>
        <a:p>
          <a:endParaRPr lang="en-US"/>
        </a:p>
      </dgm:t>
    </dgm:pt>
    <dgm:pt modelId="{CAA27407-35D3-4DD1-A320-3E5232B3968D}" type="sibTrans" cxnId="{40C65DED-BDB5-417B-832F-FDE4F974413F}">
      <dgm:prSet/>
      <dgm:spPr/>
      <dgm:t>
        <a:bodyPr/>
        <a:lstStyle/>
        <a:p>
          <a:endParaRPr lang="en-US"/>
        </a:p>
      </dgm:t>
    </dgm:pt>
    <dgm:pt modelId="{26DC6AAA-7076-4C4A-A566-7BA9E0D1ACBD}">
      <dgm:prSet/>
      <dgm:spPr/>
      <dgm:t>
        <a:bodyPr/>
        <a:lstStyle/>
        <a:p>
          <a:r>
            <a:rPr lang="en-US"/>
            <a:t>$2,500-7,499 (Mid-level)</a:t>
          </a:r>
        </a:p>
      </dgm:t>
    </dgm:pt>
    <dgm:pt modelId="{6D035FCE-68AB-46D9-A315-9CE437DD6E40}" type="parTrans" cxnId="{FAA8F602-5972-48E4-829E-66DA9A08D701}">
      <dgm:prSet/>
      <dgm:spPr/>
      <dgm:t>
        <a:bodyPr/>
        <a:lstStyle/>
        <a:p>
          <a:endParaRPr lang="en-US"/>
        </a:p>
      </dgm:t>
    </dgm:pt>
    <dgm:pt modelId="{FDCFE6A5-DA2B-443C-A2B0-7C7BFDF9D22C}" type="sibTrans" cxnId="{FAA8F602-5972-48E4-829E-66DA9A08D701}">
      <dgm:prSet/>
      <dgm:spPr/>
      <dgm:t>
        <a:bodyPr/>
        <a:lstStyle/>
        <a:p>
          <a:endParaRPr lang="en-US"/>
        </a:p>
      </dgm:t>
    </dgm:pt>
    <dgm:pt modelId="{C6676E48-AF86-47CB-A64F-12FE1022881F}">
      <dgm:prSet/>
      <dgm:spPr/>
      <dgm:t>
        <a:bodyPr/>
        <a:lstStyle/>
        <a:p>
          <a:r>
            <a:rPr lang="en-US"/>
            <a:t>$10,000-25,000 (Major)</a:t>
          </a:r>
        </a:p>
      </dgm:t>
    </dgm:pt>
    <dgm:pt modelId="{97F7F124-7054-4162-981A-5CBF0850A21A}" type="parTrans" cxnId="{B209B2D5-6B60-4B1B-898C-B48D4A835237}">
      <dgm:prSet/>
      <dgm:spPr/>
      <dgm:t>
        <a:bodyPr/>
        <a:lstStyle/>
        <a:p>
          <a:endParaRPr lang="en-US"/>
        </a:p>
      </dgm:t>
    </dgm:pt>
    <dgm:pt modelId="{F5B90F1C-87F3-4AED-97A5-E7EE5EA114B9}" type="sibTrans" cxnId="{B209B2D5-6B60-4B1B-898C-B48D4A835237}">
      <dgm:prSet/>
      <dgm:spPr/>
      <dgm:t>
        <a:bodyPr/>
        <a:lstStyle/>
        <a:p>
          <a:endParaRPr lang="en-US"/>
        </a:p>
      </dgm:t>
    </dgm:pt>
    <dgm:pt modelId="{E64C0F35-3D32-4DD7-828C-A553C0F9F54B}">
      <dgm:prSet/>
      <dgm:spPr/>
      <dgm:t>
        <a:bodyPr/>
        <a:lstStyle/>
        <a:p>
          <a:r>
            <a:rPr lang="en-US" dirty="0"/>
            <a:t>$50,000 (Transformational)</a:t>
          </a:r>
        </a:p>
      </dgm:t>
    </dgm:pt>
    <dgm:pt modelId="{A69B43D4-2703-439D-842A-37E5AC283418}" type="parTrans" cxnId="{6D6C5DE7-225B-4D65-871D-A48EEF303B3F}">
      <dgm:prSet/>
      <dgm:spPr/>
      <dgm:t>
        <a:bodyPr/>
        <a:lstStyle/>
        <a:p>
          <a:endParaRPr lang="en-US"/>
        </a:p>
      </dgm:t>
    </dgm:pt>
    <dgm:pt modelId="{6B015C3F-C93B-4782-BF7D-AF1A3D8FE5A9}" type="sibTrans" cxnId="{6D6C5DE7-225B-4D65-871D-A48EEF303B3F}">
      <dgm:prSet/>
      <dgm:spPr/>
      <dgm:t>
        <a:bodyPr/>
        <a:lstStyle/>
        <a:p>
          <a:endParaRPr lang="en-US"/>
        </a:p>
      </dgm:t>
    </dgm:pt>
    <dgm:pt modelId="{58026C1E-8CB5-4AA5-A993-D5669E6588D2}" type="pres">
      <dgm:prSet presAssocID="{B2042369-F26E-462B-BC27-DC15AA407980}" presName="Name0" presStyleCnt="0">
        <dgm:presLayoutVars>
          <dgm:dir/>
          <dgm:animLvl val="lvl"/>
          <dgm:resizeHandles val="exact"/>
        </dgm:presLayoutVars>
      </dgm:prSet>
      <dgm:spPr/>
    </dgm:pt>
    <dgm:pt modelId="{091C8E0C-1CFF-4C59-B83A-587B889FF748}" type="pres">
      <dgm:prSet presAssocID="{5D94E0C5-83DB-49BD-9925-1834DCA6A0D5}" presName="linNode" presStyleCnt="0"/>
      <dgm:spPr/>
    </dgm:pt>
    <dgm:pt modelId="{E9E33D52-46C0-4C36-B96F-E19934F0F98C}" type="pres">
      <dgm:prSet presAssocID="{5D94E0C5-83DB-49BD-9925-1834DCA6A0D5}" presName="parentText" presStyleLbl="node1" presStyleIdx="0" presStyleCnt="4" custScaleX="140112" custLinFactNeighborX="-20713" custLinFactNeighborY="-208">
        <dgm:presLayoutVars>
          <dgm:chMax val="1"/>
          <dgm:bulletEnabled val="1"/>
        </dgm:presLayoutVars>
      </dgm:prSet>
      <dgm:spPr/>
    </dgm:pt>
    <dgm:pt modelId="{55555C4E-5A7E-4060-A5D6-90214605F290}" type="pres">
      <dgm:prSet presAssocID="{CAA27407-35D3-4DD1-A320-3E5232B3968D}" presName="sp" presStyleCnt="0"/>
      <dgm:spPr/>
    </dgm:pt>
    <dgm:pt modelId="{B6FE80A3-43BB-4D3F-9EFA-5866F7B3776E}" type="pres">
      <dgm:prSet presAssocID="{26DC6AAA-7076-4C4A-A566-7BA9E0D1ACBD}" presName="linNode" presStyleCnt="0"/>
      <dgm:spPr/>
    </dgm:pt>
    <dgm:pt modelId="{25DB4172-0CD5-4457-A535-765434FDE2E3}" type="pres">
      <dgm:prSet presAssocID="{26DC6AAA-7076-4C4A-A566-7BA9E0D1ACBD}" presName="parentText" presStyleLbl="node1" presStyleIdx="1" presStyleCnt="4" custScaleX="119960" custLinFactNeighborX="-8894" custLinFactNeighborY="-2136">
        <dgm:presLayoutVars>
          <dgm:chMax val="1"/>
          <dgm:bulletEnabled val="1"/>
        </dgm:presLayoutVars>
      </dgm:prSet>
      <dgm:spPr/>
    </dgm:pt>
    <dgm:pt modelId="{76B88311-1A91-489B-9951-4D06BA625C3B}" type="pres">
      <dgm:prSet presAssocID="{FDCFE6A5-DA2B-443C-A2B0-7C7BFDF9D22C}" presName="sp" presStyleCnt="0"/>
      <dgm:spPr/>
    </dgm:pt>
    <dgm:pt modelId="{2E61E05B-CF69-4299-9341-EB87C25C9E88}" type="pres">
      <dgm:prSet presAssocID="{C6676E48-AF86-47CB-A64F-12FE1022881F}" presName="linNode" presStyleCnt="0"/>
      <dgm:spPr/>
    </dgm:pt>
    <dgm:pt modelId="{1E5F482C-CF7D-49CD-ABEB-AB741F1BA48F}" type="pres">
      <dgm:prSet presAssocID="{C6676E48-AF86-47CB-A64F-12FE1022881F}" presName="parentText" presStyleLbl="node1" presStyleIdx="2" presStyleCnt="4" custScaleX="108261" custLinFactNeighborX="-4757">
        <dgm:presLayoutVars>
          <dgm:chMax val="1"/>
          <dgm:bulletEnabled val="1"/>
        </dgm:presLayoutVars>
      </dgm:prSet>
      <dgm:spPr/>
    </dgm:pt>
    <dgm:pt modelId="{FA1A7CF8-B7A4-4817-B442-2941E873796F}" type="pres">
      <dgm:prSet presAssocID="{F5B90F1C-87F3-4AED-97A5-E7EE5EA114B9}" presName="sp" presStyleCnt="0"/>
      <dgm:spPr/>
    </dgm:pt>
    <dgm:pt modelId="{63D78805-2AEC-4A47-B77D-7AC4B0BF4126}" type="pres">
      <dgm:prSet presAssocID="{E64C0F35-3D32-4DD7-828C-A553C0F9F54B}" presName="linNode" presStyleCnt="0"/>
      <dgm:spPr/>
    </dgm:pt>
    <dgm:pt modelId="{BEB071CB-E93F-4CB3-B5FB-55D9F362A255}" type="pres">
      <dgm:prSet presAssocID="{E64C0F35-3D32-4DD7-828C-A553C0F9F54B}" presName="parentText" presStyleLbl="node1" presStyleIdx="3" presStyleCnt="4" custScaleX="86940" custLinFactNeighborX="5903" custLinFactNeighborY="208">
        <dgm:presLayoutVars>
          <dgm:chMax val="1"/>
          <dgm:bulletEnabled val="1"/>
        </dgm:presLayoutVars>
      </dgm:prSet>
      <dgm:spPr/>
    </dgm:pt>
  </dgm:ptLst>
  <dgm:cxnLst>
    <dgm:cxn modelId="{FAA8F602-5972-48E4-829E-66DA9A08D701}" srcId="{B2042369-F26E-462B-BC27-DC15AA407980}" destId="{26DC6AAA-7076-4C4A-A566-7BA9E0D1ACBD}" srcOrd="1" destOrd="0" parTransId="{6D035FCE-68AB-46D9-A315-9CE437DD6E40}" sibTransId="{FDCFE6A5-DA2B-443C-A2B0-7C7BFDF9D22C}"/>
    <dgm:cxn modelId="{0275EA08-D022-4F59-AF9D-397C3472E3C5}" type="presOf" srcId="{5D94E0C5-83DB-49BD-9925-1834DCA6A0D5}" destId="{E9E33D52-46C0-4C36-B96F-E19934F0F98C}" srcOrd="0" destOrd="0" presId="urn:microsoft.com/office/officeart/2005/8/layout/vList5"/>
    <dgm:cxn modelId="{0CD37320-E355-40E0-9A1A-C743BE5513AE}" type="presOf" srcId="{B2042369-F26E-462B-BC27-DC15AA407980}" destId="{58026C1E-8CB5-4AA5-A993-D5669E6588D2}" srcOrd="0" destOrd="0" presId="urn:microsoft.com/office/officeart/2005/8/layout/vList5"/>
    <dgm:cxn modelId="{26D2B838-4FCB-4C25-A1B9-1B540F9895CD}" type="presOf" srcId="{26DC6AAA-7076-4C4A-A566-7BA9E0D1ACBD}" destId="{25DB4172-0CD5-4457-A535-765434FDE2E3}" srcOrd="0" destOrd="0" presId="urn:microsoft.com/office/officeart/2005/8/layout/vList5"/>
    <dgm:cxn modelId="{69A7F57E-0BB5-4EEF-95F2-CD276AA5C123}" type="presOf" srcId="{C6676E48-AF86-47CB-A64F-12FE1022881F}" destId="{1E5F482C-CF7D-49CD-ABEB-AB741F1BA48F}" srcOrd="0" destOrd="0" presId="urn:microsoft.com/office/officeart/2005/8/layout/vList5"/>
    <dgm:cxn modelId="{B209B2D5-6B60-4B1B-898C-B48D4A835237}" srcId="{B2042369-F26E-462B-BC27-DC15AA407980}" destId="{C6676E48-AF86-47CB-A64F-12FE1022881F}" srcOrd="2" destOrd="0" parTransId="{97F7F124-7054-4162-981A-5CBF0850A21A}" sibTransId="{F5B90F1C-87F3-4AED-97A5-E7EE5EA114B9}"/>
    <dgm:cxn modelId="{D088D3DF-845E-49C2-9FFB-D82BA398E751}" type="presOf" srcId="{E64C0F35-3D32-4DD7-828C-A553C0F9F54B}" destId="{BEB071CB-E93F-4CB3-B5FB-55D9F362A255}" srcOrd="0" destOrd="0" presId="urn:microsoft.com/office/officeart/2005/8/layout/vList5"/>
    <dgm:cxn modelId="{6D6C5DE7-225B-4D65-871D-A48EEF303B3F}" srcId="{B2042369-F26E-462B-BC27-DC15AA407980}" destId="{E64C0F35-3D32-4DD7-828C-A553C0F9F54B}" srcOrd="3" destOrd="0" parTransId="{A69B43D4-2703-439D-842A-37E5AC283418}" sibTransId="{6B015C3F-C93B-4782-BF7D-AF1A3D8FE5A9}"/>
    <dgm:cxn modelId="{40C65DED-BDB5-417B-832F-FDE4F974413F}" srcId="{B2042369-F26E-462B-BC27-DC15AA407980}" destId="{5D94E0C5-83DB-49BD-9925-1834DCA6A0D5}" srcOrd="0" destOrd="0" parTransId="{4827D0D5-226E-4776-88F3-E551031E51DD}" sibTransId="{CAA27407-35D3-4DD1-A320-3E5232B3968D}"/>
    <dgm:cxn modelId="{92A49212-3BCC-4227-8909-62E48157FE54}" type="presParOf" srcId="{58026C1E-8CB5-4AA5-A993-D5669E6588D2}" destId="{091C8E0C-1CFF-4C59-B83A-587B889FF748}" srcOrd="0" destOrd="0" presId="urn:microsoft.com/office/officeart/2005/8/layout/vList5"/>
    <dgm:cxn modelId="{2519963B-CA05-4546-B57D-BE7D8BC07850}" type="presParOf" srcId="{091C8E0C-1CFF-4C59-B83A-587B889FF748}" destId="{E9E33D52-46C0-4C36-B96F-E19934F0F98C}" srcOrd="0" destOrd="0" presId="urn:microsoft.com/office/officeart/2005/8/layout/vList5"/>
    <dgm:cxn modelId="{30DF97B9-FECC-4B7A-89CA-E6601251C9A4}" type="presParOf" srcId="{58026C1E-8CB5-4AA5-A993-D5669E6588D2}" destId="{55555C4E-5A7E-4060-A5D6-90214605F290}" srcOrd="1" destOrd="0" presId="urn:microsoft.com/office/officeart/2005/8/layout/vList5"/>
    <dgm:cxn modelId="{FE79FBC9-78EB-487F-A57D-B118C4BDBAA6}" type="presParOf" srcId="{58026C1E-8CB5-4AA5-A993-D5669E6588D2}" destId="{B6FE80A3-43BB-4D3F-9EFA-5866F7B3776E}" srcOrd="2" destOrd="0" presId="urn:microsoft.com/office/officeart/2005/8/layout/vList5"/>
    <dgm:cxn modelId="{D49CEE37-06E6-4CEB-82DA-8973DE2712C1}" type="presParOf" srcId="{B6FE80A3-43BB-4D3F-9EFA-5866F7B3776E}" destId="{25DB4172-0CD5-4457-A535-765434FDE2E3}" srcOrd="0" destOrd="0" presId="urn:microsoft.com/office/officeart/2005/8/layout/vList5"/>
    <dgm:cxn modelId="{CB422981-FEE4-4BBA-B6A6-6FB415F5921E}" type="presParOf" srcId="{58026C1E-8CB5-4AA5-A993-D5669E6588D2}" destId="{76B88311-1A91-489B-9951-4D06BA625C3B}" srcOrd="3" destOrd="0" presId="urn:microsoft.com/office/officeart/2005/8/layout/vList5"/>
    <dgm:cxn modelId="{4DB3D23C-2222-4649-957D-2BF5DDADEACC}" type="presParOf" srcId="{58026C1E-8CB5-4AA5-A993-D5669E6588D2}" destId="{2E61E05B-CF69-4299-9341-EB87C25C9E88}" srcOrd="4" destOrd="0" presId="urn:microsoft.com/office/officeart/2005/8/layout/vList5"/>
    <dgm:cxn modelId="{4C471E07-C038-48FA-B088-DAAF4FEA28FD}" type="presParOf" srcId="{2E61E05B-CF69-4299-9341-EB87C25C9E88}" destId="{1E5F482C-CF7D-49CD-ABEB-AB741F1BA48F}" srcOrd="0" destOrd="0" presId="urn:microsoft.com/office/officeart/2005/8/layout/vList5"/>
    <dgm:cxn modelId="{F655085F-07D1-4763-8C0A-4FC2B7C784CF}" type="presParOf" srcId="{58026C1E-8CB5-4AA5-A993-D5669E6588D2}" destId="{FA1A7CF8-B7A4-4817-B442-2941E873796F}" srcOrd="5" destOrd="0" presId="urn:microsoft.com/office/officeart/2005/8/layout/vList5"/>
    <dgm:cxn modelId="{35BD0D3E-1318-4F48-834D-3F702774CBB8}" type="presParOf" srcId="{58026C1E-8CB5-4AA5-A993-D5669E6588D2}" destId="{63D78805-2AEC-4A47-B77D-7AC4B0BF4126}" srcOrd="6" destOrd="0" presId="urn:microsoft.com/office/officeart/2005/8/layout/vList5"/>
    <dgm:cxn modelId="{198F7E3F-57BE-4AA4-B406-3886367EDF95}" type="presParOf" srcId="{63D78805-2AEC-4A47-B77D-7AC4B0BF4126}" destId="{BEB071CB-E93F-4CB3-B5FB-55D9F362A255}"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F437E24-8493-44E8-AEA2-1D9F02148442}"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FE8E4F5D-F5D3-47D9-BE98-33980DDDFD4C}">
      <dgm:prSet/>
      <dgm:spPr/>
      <dgm:t>
        <a:bodyPr/>
        <a:lstStyle/>
        <a:p>
          <a:r>
            <a:rPr lang="en-US" dirty="0"/>
            <a:t>What do I do with my identified prospects?</a:t>
          </a:r>
        </a:p>
      </dgm:t>
    </dgm:pt>
    <dgm:pt modelId="{AA831F67-0ED7-4870-B7FD-DDF04A3A6D8A}" type="parTrans" cxnId="{070F8E6B-DEC7-402C-AB30-603F835A662E}">
      <dgm:prSet/>
      <dgm:spPr/>
      <dgm:t>
        <a:bodyPr/>
        <a:lstStyle/>
        <a:p>
          <a:endParaRPr lang="en-US"/>
        </a:p>
      </dgm:t>
    </dgm:pt>
    <dgm:pt modelId="{915AA4CE-F57C-4484-ACA5-85806A8B5E3F}" type="sibTrans" cxnId="{070F8E6B-DEC7-402C-AB30-603F835A662E}">
      <dgm:prSet/>
      <dgm:spPr/>
      <dgm:t>
        <a:bodyPr/>
        <a:lstStyle/>
        <a:p>
          <a:endParaRPr lang="en-US"/>
        </a:p>
      </dgm:t>
    </dgm:pt>
    <dgm:pt modelId="{ECB92491-1C2A-4229-8205-8631A79E7E51}">
      <dgm:prSet/>
      <dgm:spPr/>
      <dgm:t>
        <a:bodyPr/>
        <a:lstStyle/>
        <a:p>
          <a:r>
            <a:rPr lang="en-US" dirty="0"/>
            <a:t>How can I make this work with limited staff or time?</a:t>
          </a:r>
        </a:p>
      </dgm:t>
    </dgm:pt>
    <dgm:pt modelId="{9952C82C-0A03-4F7D-B5C7-C83B8E3E1DE9}" type="parTrans" cxnId="{BD049521-7B10-4356-BDB8-D010917D27A4}">
      <dgm:prSet/>
      <dgm:spPr/>
      <dgm:t>
        <a:bodyPr/>
        <a:lstStyle/>
        <a:p>
          <a:endParaRPr lang="en-US"/>
        </a:p>
      </dgm:t>
    </dgm:pt>
    <dgm:pt modelId="{47493DB3-060E-4089-97F9-1FBF3CA676F5}" type="sibTrans" cxnId="{BD049521-7B10-4356-BDB8-D010917D27A4}">
      <dgm:prSet/>
      <dgm:spPr/>
      <dgm:t>
        <a:bodyPr/>
        <a:lstStyle/>
        <a:p>
          <a:endParaRPr lang="en-US"/>
        </a:p>
      </dgm:t>
    </dgm:pt>
    <dgm:pt modelId="{87EE8B9A-95E0-4B18-AE09-643FE210FF99}">
      <dgm:prSet/>
      <dgm:spPr/>
      <dgm:t>
        <a:bodyPr/>
        <a:lstStyle/>
        <a:p>
          <a:r>
            <a:rPr lang="en-US" dirty="0"/>
            <a:t>How long will this take?</a:t>
          </a:r>
        </a:p>
      </dgm:t>
    </dgm:pt>
    <dgm:pt modelId="{0E2602AB-8787-4A23-965F-F52CAFA7ED93}" type="parTrans" cxnId="{18E66B84-9A35-4353-8D0D-3BDEB4737C67}">
      <dgm:prSet/>
      <dgm:spPr/>
      <dgm:t>
        <a:bodyPr/>
        <a:lstStyle/>
        <a:p>
          <a:endParaRPr lang="en-US"/>
        </a:p>
      </dgm:t>
    </dgm:pt>
    <dgm:pt modelId="{39235D45-E3F5-4D13-B2A1-EFE54721F6B1}" type="sibTrans" cxnId="{18E66B84-9A35-4353-8D0D-3BDEB4737C67}">
      <dgm:prSet/>
      <dgm:spPr/>
      <dgm:t>
        <a:bodyPr/>
        <a:lstStyle/>
        <a:p>
          <a:endParaRPr lang="en-US"/>
        </a:p>
      </dgm:t>
    </dgm:pt>
    <dgm:pt modelId="{6F80E97C-FE01-479F-97DE-E38AEE301AD5}" type="pres">
      <dgm:prSet presAssocID="{6F437E24-8493-44E8-AEA2-1D9F02148442}" presName="vert0" presStyleCnt="0">
        <dgm:presLayoutVars>
          <dgm:dir/>
          <dgm:animOne val="branch"/>
          <dgm:animLvl val="lvl"/>
        </dgm:presLayoutVars>
      </dgm:prSet>
      <dgm:spPr/>
    </dgm:pt>
    <dgm:pt modelId="{D8DDC3A1-4FA6-488A-A51D-21E44572F226}" type="pres">
      <dgm:prSet presAssocID="{FE8E4F5D-F5D3-47D9-BE98-33980DDDFD4C}" presName="thickLine" presStyleLbl="alignNode1" presStyleIdx="0" presStyleCnt="3"/>
      <dgm:spPr/>
    </dgm:pt>
    <dgm:pt modelId="{72674D28-0B35-4D02-BD04-6B13252B1069}" type="pres">
      <dgm:prSet presAssocID="{FE8E4F5D-F5D3-47D9-BE98-33980DDDFD4C}" presName="horz1" presStyleCnt="0"/>
      <dgm:spPr/>
    </dgm:pt>
    <dgm:pt modelId="{558BA7B5-5ECA-44D3-9EA8-838A35646A18}" type="pres">
      <dgm:prSet presAssocID="{FE8E4F5D-F5D3-47D9-BE98-33980DDDFD4C}" presName="tx1" presStyleLbl="revTx" presStyleIdx="0" presStyleCnt="3"/>
      <dgm:spPr/>
    </dgm:pt>
    <dgm:pt modelId="{F514DB36-52C2-4FE9-B58A-E610BB3A4317}" type="pres">
      <dgm:prSet presAssocID="{FE8E4F5D-F5D3-47D9-BE98-33980DDDFD4C}" presName="vert1" presStyleCnt="0"/>
      <dgm:spPr/>
    </dgm:pt>
    <dgm:pt modelId="{BE2F993E-1720-41BD-847D-ED95CB33C0E7}" type="pres">
      <dgm:prSet presAssocID="{ECB92491-1C2A-4229-8205-8631A79E7E51}" presName="thickLine" presStyleLbl="alignNode1" presStyleIdx="1" presStyleCnt="3"/>
      <dgm:spPr/>
    </dgm:pt>
    <dgm:pt modelId="{B8BD303A-0254-4217-94B4-508B31DCD13C}" type="pres">
      <dgm:prSet presAssocID="{ECB92491-1C2A-4229-8205-8631A79E7E51}" presName="horz1" presStyleCnt="0"/>
      <dgm:spPr/>
    </dgm:pt>
    <dgm:pt modelId="{C5F95E52-D5D7-4A12-A383-BFC3768D15A3}" type="pres">
      <dgm:prSet presAssocID="{ECB92491-1C2A-4229-8205-8631A79E7E51}" presName="tx1" presStyleLbl="revTx" presStyleIdx="1" presStyleCnt="3"/>
      <dgm:spPr/>
    </dgm:pt>
    <dgm:pt modelId="{ACD8DFD1-5048-4559-A6D6-76A3958357A5}" type="pres">
      <dgm:prSet presAssocID="{ECB92491-1C2A-4229-8205-8631A79E7E51}" presName="vert1" presStyleCnt="0"/>
      <dgm:spPr/>
    </dgm:pt>
    <dgm:pt modelId="{2BCB4796-259B-4E83-BF7A-AFB49C2939D7}" type="pres">
      <dgm:prSet presAssocID="{87EE8B9A-95E0-4B18-AE09-643FE210FF99}" presName="thickLine" presStyleLbl="alignNode1" presStyleIdx="2" presStyleCnt="3"/>
      <dgm:spPr/>
    </dgm:pt>
    <dgm:pt modelId="{13696389-3A2B-4FB2-A6C1-5C80C0580C4B}" type="pres">
      <dgm:prSet presAssocID="{87EE8B9A-95E0-4B18-AE09-643FE210FF99}" presName="horz1" presStyleCnt="0"/>
      <dgm:spPr/>
    </dgm:pt>
    <dgm:pt modelId="{96F9FEB5-CD56-498B-AB3C-84A537CB312E}" type="pres">
      <dgm:prSet presAssocID="{87EE8B9A-95E0-4B18-AE09-643FE210FF99}" presName="tx1" presStyleLbl="revTx" presStyleIdx="2" presStyleCnt="3" custScaleY="90191"/>
      <dgm:spPr/>
    </dgm:pt>
    <dgm:pt modelId="{9905E61F-BB86-421E-A915-BB931D11464A}" type="pres">
      <dgm:prSet presAssocID="{87EE8B9A-95E0-4B18-AE09-643FE210FF99}" presName="vert1" presStyleCnt="0"/>
      <dgm:spPr/>
    </dgm:pt>
  </dgm:ptLst>
  <dgm:cxnLst>
    <dgm:cxn modelId="{BD049521-7B10-4356-BDB8-D010917D27A4}" srcId="{6F437E24-8493-44E8-AEA2-1D9F02148442}" destId="{ECB92491-1C2A-4229-8205-8631A79E7E51}" srcOrd="1" destOrd="0" parTransId="{9952C82C-0A03-4F7D-B5C7-C83B8E3E1DE9}" sibTransId="{47493DB3-060E-4089-97F9-1FBF3CA676F5}"/>
    <dgm:cxn modelId="{5D738D5E-C37D-49D9-BD1F-D5B3EF1C8176}" type="presOf" srcId="{ECB92491-1C2A-4229-8205-8631A79E7E51}" destId="{C5F95E52-D5D7-4A12-A383-BFC3768D15A3}" srcOrd="0" destOrd="0" presId="urn:microsoft.com/office/officeart/2008/layout/LinedList"/>
    <dgm:cxn modelId="{070F8E6B-DEC7-402C-AB30-603F835A662E}" srcId="{6F437E24-8493-44E8-AEA2-1D9F02148442}" destId="{FE8E4F5D-F5D3-47D9-BE98-33980DDDFD4C}" srcOrd="0" destOrd="0" parTransId="{AA831F67-0ED7-4870-B7FD-DDF04A3A6D8A}" sibTransId="{915AA4CE-F57C-4484-ACA5-85806A8B5E3F}"/>
    <dgm:cxn modelId="{18E66B84-9A35-4353-8D0D-3BDEB4737C67}" srcId="{6F437E24-8493-44E8-AEA2-1D9F02148442}" destId="{87EE8B9A-95E0-4B18-AE09-643FE210FF99}" srcOrd="2" destOrd="0" parTransId="{0E2602AB-8787-4A23-965F-F52CAFA7ED93}" sibTransId="{39235D45-E3F5-4D13-B2A1-EFE54721F6B1}"/>
    <dgm:cxn modelId="{A7E545A5-0E4B-4ED6-9C1D-B6FE4202B71C}" type="presOf" srcId="{87EE8B9A-95E0-4B18-AE09-643FE210FF99}" destId="{96F9FEB5-CD56-498B-AB3C-84A537CB312E}" srcOrd="0" destOrd="0" presId="urn:microsoft.com/office/officeart/2008/layout/LinedList"/>
    <dgm:cxn modelId="{92934FCC-618D-4AD1-A4C9-4A8338EB8323}" type="presOf" srcId="{6F437E24-8493-44E8-AEA2-1D9F02148442}" destId="{6F80E97C-FE01-479F-97DE-E38AEE301AD5}" srcOrd="0" destOrd="0" presId="urn:microsoft.com/office/officeart/2008/layout/LinedList"/>
    <dgm:cxn modelId="{F1C732E5-BA94-4FB6-9DC0-3C5D40A9380B}" type="presOf" srcId="{FE8E4F5D-F5D3-47D9-BE98-33980DDDFD4C}" destId="{558BA7B5-5ECA-44D3-9EA8-838A35646A18}" srcOrd="0" destOrd="0" presId="urn:microsoft.com/office/officeart/2008/layout/LinedList"/>
    <dgm:cxn modelId="{82898D00-0F4C-48A2-9DDD-3ACF5616AEF5}" type="presParOf" srcId="{6F80E97C-FE01-479F-97DE-E38AEE301AD5}" destId="{D8DDC3A1-4FA6-488A-A51D-21E44572F226}" srcOrd="0" destOrd="0" presId="urn:microsoft.com/office/officeart/2008/layout/LinedList"/>
    <dgm:cxn modelId="{6E66F8C6-1A01-455C-AD31-A159D64630CC}" type="presParOf" srcId="{6F80E97C-FE01-479F-97DE-E38AEE301AD5}" destId="{72674D28-0B35-4D02-BD04-6B13252B1069}" srcOrd="1" destOrd="0" presId="urn:microsoft.com/office/officeart/2008/layout/LinedList"/>
    <dgm:cxn modelId="{EEBFD32E-6203-46E2-B0D5-458B85E94A94}" type="presParOf" srcId="{72674D28-0B35-4D02-BD04-6B13252B1069}" destId="{558BA7B5-5ECA-44D3-9EA8-838A35646A18}" srcOrd="0" destOrd="0" presId="urn:microsoft.com/office/officeart/2008/layout/LinedList"/>
    <dgm:cxn modelId="{6B6508F1-B1B3-44FE-B227-624BD4C78A3D}" type="presParOf" srcId="{72674D28-0B35-4D02-BD04-6B13252B1069}" destId="{F514DB36-52C2-4FE9-B58A-E610BB3A4317}" srcOrd="1" destOrd="0" presId="urn:microsoft.com/office/officeart/2008/layout/LinedList"/>
    <dgm:cxn modelId="{289D84EC-0C4A-4E2E-B9A1-0ADE43F198EB}" type="presParOf" srcId="{6F80E97C-FE01-479F-97DE-E38AEE301AD5}" destId="{BE2F993E-1720-41BD-847D-ED95CB33C0E7}" srcOrd="2" destOrd="0" presId="urn:microsoft.com/office/officeart/2008/layout/LinedList"/>
    <dgm:cxn modelId="{1627BC3D-D1E3-4F13-B66A-DADABF5DB629}" type="presParOf" srcId="{6F80E97C-FE01-479F-97DE-E38AEE301AD5}" destId="{B8BD303A-0254-4217-94B4-508B31DCD13C}" srcOrd="3" destOrd="0" presId="urn:microsoft.com/office/officeart/2008/layout/LinedList"/>
    <dgm:cxn modelId="{3F5A7EDD-11D0-4A6B-A519-99C474592B47}" type="presParOf" srcId="{B8BD303A-0254-4217-94B4-508B31DCD13C}" destId="{C5F95E52-D5D7-4A12-A383-BFC3768D15A3}" srcOrd="0" destOrd="0" presId="urn:microsoft.com/office/officeart/2008/layout/LinedList"/>
    <dgm:cxn modelId="{08234379-590C-4729-B1DF-7418823DE858}" type="presParOf" srcId="{B8BD303A-0254-4217-94B4-508B31DCD13C}" destId="{ACD8DFD1-5048-4559-A6D6-76A3958357A5}" srcOrd="1" destOrd="0" presId="urn:microsoft.com/office/officeart/2008/layout/LinedList"/>
    <dgm:cxn modelId="{5FE91A6E-2858-43E4-9B4C-FFCDD8461F74}" type="presParOf" srcId="{6F80E97C-FE01-479F-97DE-E38AEE301AD5}" destId="{2BCB4796-259B-4E83-BF7A-AFB49C2939D7}" srcOrd="4" destOrd="0" presId="urn:microsoft.com/office/officeart/2008/layout/LinedList"/>
    <dgm:cxn modelId="{D431F3A0-B6DE-4298-AED6-12FBC2FA9DD9}" type="presParOf" srcId="{6F80E97C-FE01-479F-97DE-E38AEE301AD5}" destId="{13696389-3A2B-4FB2-A6C1-5C80C0580C4B}" srcOrd="5" destOrd="0" presId="urn:microsoft.com/office/officeart/2008/layout/LinedList"/>
    <dgm:cxn modelId="{E11304C2-359D-4B3B-9F59-75331B721126}" type="presParOf" srcId="{13696389-3A2B-4FB2-A6C1-5C80C0580C4B}" destId="{96F9FEB5-CD56-498B-AB3C-84A537CB312E}" srcOrd="0" destOrd="0" presId="urn:microsoft.com/office/officeart/2008/layout/LinedList"/>
    <dgm:cxn modelId="{88F4E70F-DD37-469F-8138-BB012DAA2834}" type="presParOf" srcId="{13696389-3A2B-4FB2-A6C1-5C80C0580C4B}" destId="{9905E61F-BB86-421E-A915-BB931D11464A}"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C4A5D4-90B4-4860-8EE1-F21D63718B9A}">
      <dsp:nvSpPr>
        <dsp:cNvPr id="0" name=""/>
        <dsp:cNvSpPr/>
      </dsp:nvSpPr>
      <dsp:spPr>
        <a:xfrm>
          <a:off x="100718" y="459"/>
          <a:ext cx="3249596" cy="2063494"/>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815024-14F3-449B-951A-337432AC7E60}">
      <dsp:nvSpPr>
        <dsp:cNvPr id="0" name=""/>
        <dsp:cNvSpPr/>
      </dsp:nvSpPr>
      <dsp:spPr>
        <a:xfrm>
          <a:off x="461784" y="343472"/>
          <a:ext cx="3249596" cy="206349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1930" tIns="201930" rIns="201930" bIns="201930" numCol="1" spcCol="1270" anchor="ctr" anchorCtr="0">
          <a:noAutofit/>
        </a:bodyPr>
        <a:lstStyle/>
        <a:p>
          <a:pPr marL="0" lvl="0" indent="0" algn="ctr" defTabSz="2355850">
            <a:lnSpc>
              <a:spcPct val="90000"/>
            </a:lnSpc>
            <a:spcBef>
              <a:spcPct val="0"/>
            </a:spcBef>
            <a:spcAft>
              <a:spcPct val="35000"/>
            </a:spcAft>
            <a:buNone/>
          </a:pPr>
          <a:r>
            <a:rPr lang="en-US" sz="5300" kern="1200"/>
            <a:t>People</a:t>
          </a:r>
        </a:p>
      </dsp:txBody>
      <dsp:txXfrm>
        <a:off x="522222" y="403910"/>
        <a:ext cx="3128720" cy="1942618"/>
      </dsp:txXfrm>
    </dsp:sp>
    <dsp:sp modelId="{53D5B76F-FEFE-48EF-9097-EA3E1211E7EB}">
      <dsp:nvSpPr>
        <dsp:cNvPr id="0" name=""/>
        <dsp:cNvSpPr/>
      </dsp:nvSpPr>
      <dsp:spPr>
        <a:xfrm>
          <a:off x="4072448" y="459"/>
          <a:ext cx="3249596" cy="2063494"/>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7B715A-BF8A-403B-9FB6-357D230890E3}">
      <dsp:nvSpPr>
        <dsp:cNvPr id="0" name=""/>
        <dsp:cNvSpPr/>
      </dsp:nvSpPr>
      <dsp:spPr>
        <a:xfrm>
          <a:off x="4433514" y="343472"/>
          <a:ext cx="3249596" cy="206349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1930" tIns="201930" rIns="201930" bIns="201930" numCol="1" spcCol="1270" anchor="ctr" anchorCtr="0">
          <a:noAutofit/>
        </a:bodyPr>
        <a:lstStyle/>
        <a:p>
          <a:pPr marL="0" lvl="0" indent="0" algn="ctr" defTabSz="2355850">
            <a:lnSpc>
              <a:spcPct val="90000"/>
            </a:lnSpc>
            <a:spcBef>
              <a:spcPct val="0"/>
            </a:spcBef>
            <a:spcAft>
              <a:spcPct val="35000"/>
            </a:spcAft>
            <a:buNone/>
          </a:pPr>
          <a:r>
            <a:rPr lang="en-US" sz="5300" kern="1200" dirty="0"/>
            <a:t>Processes</a:t>
          </a:r>
        </a:p>
      </dsp:txBody>
      <dsp:txXfrm>
        <a:off x="4493952" y="403910"/>
        <a:ext cx="3128720" cy="19426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E33D52-46C0-4C36-B96F-E19934F0F98C}">
      <dsp:nvSpPr>
        <dsp:cNvPr id="0" name=""/>
        <dsp:cNvSpPr/>
      </dsp:nvSpPr>
      <dsp:spPr>
        <a:xfrm>
          <a:off x="1221960" y="0"/>
          <a:ext cx="3558016" cy="7427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kern="1200"/>
            <a:t>$1,000-2,499 (Mid-Level)</a:t>
          </a:r>
        </a:p>
      </dsp:txBody>
      <dsp:txXfrm>
        <a:off x="1258220" y="36260"/>
        <a:ext cx="3485496" cy="670275"/>
      </dsp:txXfrm>
    </dsp:sp>
    <dsp:sp modelId="{25DB4172-0CD5-4457-A535-765434FDE2E3}">
      <dsp:nvSpPr>
        <dsp:cNvPr id="0" name=""/>
        <dsp:cNvSpPr/>
      </dsp:nvSpPr>
      <dsp:spPr>
        <a:xfrm>
          <a:off x="1522093" y="765613"/>
          <a:ext cx="3046275" cy="7427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kern="1200"/>
            <a:t>$2,500-7,499 (Mid-level)</a:t>
          </a:r>
        </a:p>
      </dsp:txBody>
      <dsp:txXfrm>
        <a:off x="1558353" y="801873"/>
        <a:ext cx="2973755" cy="670275"/>
      </dsp:txXfrm>
    </dsp:sp>
    <dsp:sp modelId="{1E5F482C-CF7D-49CD-ABEB-AB741F1BA48F}">
      <dsp:nvSpPr>
        <dsp:cNvPr id="0" name=""/>
        <dsp:cNvSpPr/>
      </dsp:nvSpPr>
      <dsp:spPr>
        <a:xfrm>
          <a:off x="1627148" y="1561413"/>
          <a:ext cx="2749189" cy="7427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kern="1200"/>
            <a:t>$10,000-25,000 (Major)</a:t>
          </a:r>
        </a:p>
      </dsp:txBody>
      <dsp:txXfrm>
        <a:off x="1663408" y="1597673"/>
        <a:ext cx="2676669" cy="670275"/>
      </dsp:txXfrm>
    </dsp:sp>
    <dsp:sp modelId="{BEB071CB-E93F-4CB3-B5FB-55D9F362A255}">
      <dsp:nvSpPr>
        <dsp:cNvPr id="0" name=""/>
        <dsp:cNvSpPr/>
      </dsp:nvSpPr>
      <dsp:spPr>
        <a:xfrm>
          <a:off x="1897849" y="2342892"/>
          <a:ext cx="2207762" cy="7427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kern="1200" dirty="0"/>
            <a:t>$50,000 (Transformational)</a:t>
          </a:r>
        </a:p>
      </dsp:txBody>
      <dsp:txXfrm>
        <a:off x="1934109" y="2379152"/>
        <a:ext cx="2135242" cy="6702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DDC3A1-4FA6-488A-A51D-21E44572F226}">
      <dsp:nvSpPr>
        <dsp:cNvPr id="0" name=""/>
        <dsp:cNvSpPr/>
      </dsp:nvSpPr>
      <dsp:spPr>
        <a:xfrm>
          <a:off x="0" y="1300"/>
          <a:ext cx="78867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8BA7B5-5ECA-44D3-9EA8-838A35646A18}">
      <dsp:nvSpPr>
        <dsp:cNvPr id="0" name=""/>
        <dsp:cNvSpPr/>
      </dsp:nvSpPr>
      <dsp:spPr>
        <a:xfrm>
          <a:off x="0" y="1300"/>
          <a:ext cx="7886700" cy="8514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What do I do with my identified prospects?</a:t>
          </a:r>
        </a:p>
      </dsp:txBody>
      <dsp:txXfrm>
        <a:off x="0" y="1300"/>
        <a:ext cx="7886700" cy="851413"/>
      </dsp:txXfrm>
    </dsp:sp>
    <dsp:sp modelId="{BE2F993E-1720-41BD-847D-ED95CB33C0E7}">
      <dsp:nvSpPr>
        <dsp:cNvPr id="0" name=""/>
        <dsp:cNvSpPr/>
      </dsp:nvSpPr>
      <dsp:spPr>
        <a:xfrm>
          <a:off x="0" y="852713"/>
          <a:ext cx="7886700"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F95E52-D5D7-4A12-A383-BFC3768D15A3}">
      <dsp:nvSpPr>
        <dsp:cNvPr id="0" name=""/>
        <dsp:cNvSpPr/>
      </dsp:nvSpPr>
      <dsp:spPr>
        <a:xfrm>
          <a:off x="0" y="852713"/>
          <a:ext cx="7886700" cy="8514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How can I make this work with limited staff or time?</a:t>
          </a:r>
        </a:p>
      </dsp:txBody>
      <dsp:txXfrm>
        <a:off x="0" y="852713"/>
        <a:ext cx="7886700" cy="851413"/>
      </dsp:txXfrm>
    </dsp:sp>
    <dsp:sp modelId="{2BCB4796-259B-4E83-BF7A-AFB49C2939D7}">
      <dsp:nvSpPr>
        <dsp:cNvPr id="0" name=""/>
        <dsp:cNvSpPr/>
      </dsp:nvSpPr>
      <dsp:spPr>
        <a:xfrm>
          <a:off x="0" y="1704126"/>
          <a:ext cx="7886700"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F9FEB5-CD56-498B-AB3C-84A537CB312E}">
      <dsp:nvSpPr>
        <dsp:cNvPr id="0" name=""/>
        <dsp:cNvSpPr/>
      </dsp:nvSpPr>
      <dsp:spPr>
        <a:xfrm>
          <a:off x="0" y="1704126"/>
          <a:ext cx="7886700" cy="7678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How long will this take?</a:t>
          </a:r>
        </a:p>
      </dsp:txBody>
      <dsp:txXfrm>
        <a:off x="0" y="1704126"/>
        <a:ext cx="7886700" cy="76789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85F839-4AEB-4152-9A92-26F7CD2AA57C}" type="datetimeFigureOut">
              <a:rPr lang="en-US" smtClean="0"/>
              <a:t>3/20/2023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25E567-6481-4385-8786-9B77B5C08A02}" type="slidenum">
              <a:rPr lang="en-US" smtClean="0"/>
              <a:t>‹#›</a:t>
            </a:fld>
            <a:endParaRPr lang="en-US"/>
          </a:p>
        </p:txBody>
      </p:sp>
    </p:spTree>
    <p:extLst>
      <p:ext uri="{BB962C8B-B14F-4D97-AF65-F5344CB8AC3E}">
        <p14:creationId xmlns:p14="http://schemas.microsoft.com/office/powerpoint/2010/main" val="6405720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Raise your hand if you relate to any of these. Which one is holding you back the most?</a:t>
            </a:r>
          </a:p>
          <a:p>
            <a:endParaRPr lang="en-US" dirty="0"/>
          </a:p>
        </p:txBody>
      </p:sp>
      <p:sp>
        <p:nvSpPr>
          <p:cNvPr id="4" name="Slide Number Placeholder 3"/>
          <p:cNvSpPr>
            <a:spLocks noGrp="1"/>
          </p:cNvSpPr>
          <p:nvPr>
            <p:ph type="sldNum" sz="quarter" idx="5"/>
          </p:nvPr>
        </p:nvSpPr>
        <p:spPr/>
        <p:txBody>
          <a:bodyPr/>
          <a:lstStyle/>
          <a:p>
            <a:fld id="{5625E567-6481-4385-8786-9B77B5C08A02}" type="slidenum">
              <a:rPr lang="en-US" smtClean="0"/>
              <a:t>3</a:t>
            </a:fld>
            <a:endParaRPr lang="en-US"/>
          </a:p>
        </p:txBody>
      </p:sp>
    </p:spTree>
    <p:extLst>
      <p:ext uri="{BB962C8B-B14F-4D97-AF65-F5344CB8AC3E}">
        <p14:creationId xmlns:p14="http://schemas.microsoft.com/office/powerpoint/2010/main" val="11718050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super critical. We all have fewer people on our development teams than we want, so how do we maximize our time and the resources we do have?</a:t>
            </a:r>
          </a:p>
        </p:txBody>
      </p:sp>
      <p:sp>
        <p:nvSpPr>
          <p:cNvPr id="4" name="Slide Number Placeholder 3"/>
          <p:cNvSpPr>
            <a:spLocks noGrp="1"/>
          </p:cNvSpPr>
          <p:nvPr>
            <p:ph type="sldNum" sz="quarter" idx="5"/>
          </p:nvPr>
        </p:nvSpPr>
        <p:spPr/>
        <p:txBody>
          <a:bodyPr/>
          <a:lstStyle/>
          <a:p>
            <a:fld id="{5625E567-6481-4385-8786-9B77B5C08A02}" type="slidenum">
              <a:rPr lang="en-US" smtClean="0"/>
              <a:t>12</a:t>
            </a:fld>
            <a:endParaRPr lang="en-US"/>
          </a:p>
        </p:txBody>
      </p:sp>
    </p:spTree>
    <p:extLst>
      <p:ext uri="{BB962C8B-B14F-4D97-AF65-F5344CB8AC3E}">
        <p14:creationId xmlns:p14="http://schemas.microsoft.com/office/powerpoint/2010/main" val="163674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we said at the very beginning, many of you are working with too many donors with not enough time. Is it possible you are working with too many of the WRONG donors? Giving larger gifts shouldn’t be the ONLY factor in determining where you spend your time. So take a look at your portfolio or audit how you are spending your time. </a:t>
            </a:r>
          </a:p>
          <a:p>
            <a:endParaRPr lang="en-US" dirty="0"/>
          </a:p>
          <a:p>
            <a:r>
              <a:rPr lang="en-US" dirty="0"/>
              <a:t>This can often be the hardest part of creating a healthy pipeline because we hold on to some donors longer than we should. (read slide)</a:t>
            </a:r>
          </a:p>
          <a:p>
            <a:endParaRPr lang="en-US" dirty="0"/>
          </a:p>
          <a:p>
            <a:endParaRPr lang="en-US" dirty="0"/>
          </a:p>
          <a:p>
            <a:endParaRPr lang="en-US" dirty="0"/>
          </a:p>
          <a:p>
            <a:r>
              <a:rPr lang="en-US" dirty="0"/>
              <a:t>Do the donors you work with respond to your outreach? Does your outreach actually impact their giving?</a:t>
            </a:r>
          </a:p>
          <a:p>
            <a:endParaRPr lang="en-US" dirty="0"/>
          </a:p>
          <a:p>
            <a:r>
              <a:rPr lang="en-US" dirty="0"/>
              <a:t>Create strategies for you to reduce the time you spend with them while maintaining their giving. Then look at how many responsive, high-potential donors you can start engaging. </a:t>
            </a:r>
          </a:p>
        </p:txBody>
      </p:sp>
      <p:sp>
        <p:nvSpPr>
          <p:cNvPr id="4" name="Slide Number Placeholder 3"/>
          <p:cNvSpPr>
            <a:spLocks noGrp="1"/>
          </p:cNvSpPr>
          <p:nvPr>
            <p:ph type="sldNum" sz="quarter" idx="5"/>
          </p:nvPr>
        </p:nvSpPr>
        <p:spPr/>
        <p:txBody>
          <a:bodyPr/>
          <a:lstStyle/>
          <a:p>
            <a:fld id="{5625E567-6481-4385-8786-9B77B5C08A02}" type="slidenum">
              <a:rPr lang="en-US" smtClean="0"/>
              <a:t>13</a:t>
            </a:fld>
            <a:endParaRPr lang="en-US"/>
          </a:p>
        </p:txBody>
      </p:sp>
    </p:spTree>
    <p:extLst>
      <p:ext uri="{BB962C8B-B14F-4D97-AF65-F5344CB8AC3E}">
        <p14:creationId xmlns:p14="http://schemas.microsoft.com/office/powerpoint/2010/main" val="36856727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like to think of this as a big game of guess who</a:t>
            </a:r>
          </a:p>
          <a:p>
            <a:endParaRPr lang="en-US" dirty="0"/>
          </a:p>
          <a:p>
            <a:r>
              <a:rPr lang="en-US" dirty="0"/>
              <a:t>Hopefully everyone is familiar. The</a:t>
            </a:r>
            <a:r>
              <a:rPr lang="en-US" b="1" i="0" dirty="0">
                <a:solidFill>
                  <a:srgbClr val="BDC1C6"/>
                </a:solidFill>
                <a:effectLst/>
                <a:latin typeface="Roboto" panose="02000000000000000000" pitchFamily="2" charset="0"/>
              </a:rPr>
              <a:t> object is to guess the mystery person on your opponent's card by asking one question per turn, and eliminating any faces that don't fit the mystery person's description</a:t>
            </a:r>
            <a:r>
              <a:rPr lang="en-US" b="0" i="0" dirty="0">
                <a:solidFill>
                  <a:srgbClr val="BDC1C6"/>
                </a:solidFill>
                <a:effectLst/>
                <a:latin typeface="Roboto" panose="02000000000000000000" pitchFamily="2" charset="0"/>
              </a:rPr>
              <a:t>. We will do this today but instead of a mystery person, we are trying to ask questions to identify our best prospects. We will ask silly questions to narrow down the fictious prospects based on physical appearance, but this process can work for real questions for your real prospects.</a:t>
            </a:r>
            <a:endParaRPr lang="en-US" dirty="0"/>
          </a:p>
        </p:txBody>
      </p:sp>
      <p:sp>
        <p:nvSpPr>
          <p:cNvPr id="4" name="Slide Number Placeholder 3"/>
          <p:cNvSpPr>
            <a:spLocks noGrp="1"/>
          </p:cNvSpPr>
          <p:nvPr>
            <p:ph type="sldNum" sz="quarter" idx="5"/>
          </p:nvPr>
        </p:nvSpPr>
        <p:spPr/>
        <p:txBody>
          <a:bodyPr/>
          <a:lstStyle/>
          <a:p>
            <a:fld id="{5625E567-6481-4385-8786-9B77B5C08A02}" type="slidenum">
              <a:rPr lang="en-US" smtClean="0"/>
              <a:t>14</a:t>
            </a:fld>
            <a:endParaRPr lang="en-US"/>
          </a:p>
        </p:txBody>
      </p:sp>
    </p:spTree>
    <p:extLst>
      <p:ext uri="{BB962C8B-B14F-4D97-AF65-F5344CB8AC3E}">
        <p14:creationId xmlns:p14="http://schemas.microsoft.com/office/powerpoint/2010/main" val="37880964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introduce you to the ABC prospect pool!</a:t>
            </a:r>
          </a:p>
          <a:p>
            <a:endParaRPr lang="en-US" dirty="0"/>
          </a:p>
          <a:p>
            <a:r>
              <a:rPr lang="en-US" dirty="0"/>
              <a:t>As a fundraiser for this organization, my time is limited, and I don’t have time to cultivate 24 more donors on top of my already full portfolio. So I need to determine the best prospects. With this silly example, here is my first question to narrow down my pool.</a:t>
            </a:r>
          </a:p>
          <a:p>
            <a:endParaRPr lang="en-US" dirty="0"/>
          </a:p>
          <a:p>
            <a:r>
              <a:rPr lang="en-US" dirty="0"/>
              <a:t>The answer is no for this group. Nothing against bald donors. I am sure they make the best prospects for you! </a:t>
            </a:r>
          </a:p>
          <a:p>
            <a:endParaRPr lang="en-US" dirty="0"/>
          </a:p>
          <a:p>
            <a:r>
              <a:rPr lang="en-US" dirty="0"/>
              <a:t>Okay great! You narrowed down your prospect pool by three whole people. Keep asking questions like this and you will EVENTUALLY get the answer, but I hope you have cleared your calendar because you will be here a while. </a:t>
            </a:r>
          </a:p>
          <a:p>
            <a:endParaRPr lang="en-US" dirty="0"/>
          </a:p>
          <a:p>
            <a:r>
              <a:rPr lang="en-US" dirty="0"/>
              <a:t>When thinking about identifying your best prospects, you might have asked questions like which donors have a net worth of $1MM+, which donors are between 55-75 years old, which donors have given a cumulative total of $500+ (or whatever your number might be). With these questions, you will probably be guessing who for a while because your prospect pool is going to be about as big as when you started and likely not very manageable for most fundraising teams.</a:t>
            </a:r>
          </a:p>
          <a:p>
            <a:r>
              <a:rPr lang="en-US" dirty="0"/>
              <a:t>For reference, when I use those filters for my organization, I am left with over 27,000 constituents from my database. If my team of four was tasked to qualify this group of great prospects, half of them would be retired before we made it half way through the donors.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625E567-6481-4385-8786-9B77B5C08A0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520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like the Guess Who game, the way to succeed with identifying prospects is knowing which questions or filtering criteria are actually helpful.  So let’s try this again. </a:t>
            </a:r>
          </a:p>
          <a:p>
            <a:endParaRPr lang="en-US" dirty="0"/>
          </a:p>
          <a:p>
            <a:r>
              <a:rPr lang="en-US" dirty="0"/>
              <a:t>Yes, smiling</a:t>
            </a:r>
          </a:p>
          <a:p>
            <a:r>
              <a:rPr lang="en-US" dirty="0"/>
              <a:t>Yes, glasses</a:t>
            </a:r>
          </a:p>
          <a:p>
            <a:endParaRPr lang="en-US" dirty="0"/>
          </a:p>
          <a:p>
            <a:r>
              <a:rPr lang="en-US" dirty="0"/>
              <a:t>Asking these questions, we narrow down our pool to four prospects, 16% of where we started. That’s much more manageable. If these questions are leading you to your best prospects, you will also feel much more successful with your pipeline work.</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625E567-6481-4385-8786-9B77B5C08A0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28821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(possible answers: contact information, gift size, lifetime giving, giving vehicles)</a:t>
            </a:r>
          </a:p>
          <a:p>
            <a:pPr marL="228600" indent="-228600">
              <a:buAutoNum type="arabicPeriod"/>
            </a:pPr>
            <a:endParaRPr lang="en-US" dirty="0"/>
          </a:p>
          <a:p>
            <a:pPr marL="228600" indent="-228600">
              <a:buAutoNum type="arabicPeriod"/>
            </a:pPr>
            <a:r>
              <a:rPr lang="en-US" dirty="0"/>
              <a:t>Best practices like RFM- Recency, Frequency and Monetary amount are good places to start. Determine a threshold for each value and see how many donors would qualify.</a:t>
            </a:r>
          </a:p>
          <a:p>
            <a:pPr marL="228600" indent="-228600">
              <a:buAutoNum type="arabicPeriod"/>
            </a:pPr>
            <a:endParaRPr lang="en-US" dirty="0"/>
          </a:p>
          <a:p>
            <a:pPr marL="228600" indent="-228600">
              <a:buAutoNum type="arabicPeriod"/>
            </a:pPr>
            <a:r>
              <a:rPr lang="en-US" dirty="0"/>
              <a:t>RFM or traditional wealth screening data likely won’t be the end all be all of determining which donors should receive more of your time. Pull data from your current donors to see their demographics and how their giving got where it is now. Then use modeling to look for similar qualities in your lower-level donors. That’s the best way to find your hidden gems without dusting off every little stone. </a:t>
            </a:r>
          </a:p>
        </p:txBody>
      </p:sp>
      <p:sp>
        <p:nvSpPr>
          <p:cNvPr id="4" name="Slide Number Placeholder 3"/>
          <p:cNvSpPr>
            <a:spLocks noGrp="1"/>
          </p:cNvSpPr>
          <p:nvPr>
            <p:ph type="sldNum" sz="quarter" idx="5"/>
          </p:nvPr>
        </p:nvSpPr>
        <p:spPr/>
        <p:txBody>
          <a:bodyPr/>
          <a:lstStyle/>
          <a:p>
            <a:fld id="{5625E567-6481-4385-8786-9B77B5C08A02}" type="slidenum">
              <a:rPr lang="en-US" smtClean="0"/>
              <a:t>17</a:t>
            </a:fld>
            <a:endParaRPr lang="en-US"/>
          </a:p>
        </p:txBody>
      </p:sp>
    </p:spTree>
    <p:extLst>
      <p:ext uri="{BB962C8B-B14F-4D97-AF65-F5344CB8AC3E}">
        <p14:creationId xmlns:p14="http://schemas.microsoft.com/office/powerpoint/2010/main" val="42337901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work for Second Harvest Food Bank of Middle TN, and we have been focusing on our pipeline over the last year. Here’s a case study for you. </a:t>
            </a:r>
          </a:p>
          <a:p>
            <a:endParaRPr lang="en-US" dirty="0"/>
          </a:p>
          <a:p>
            <a:r>
              <a:rPr lang="en-US" dirty="0"/>
              <a:t>We have hundreds of $1,000 donors that have been giving at that level for many years. Like all of you, our expenses have increased dramatically and inflation concerns are impacting donors. If we can’t bring on hundreds of new donors, how will we accomplish our mission? We have to engage our current donors, identify which ones would be receptive to being asked to give more and create cultivation plans that will compel them to give to an increased ask. For us that starts with which $1,000 donors would be most likely to make the jump to $2,500 and determine the best roadmap to get them there. </a:t>
            </a:r>
          </a:p>
        </p:txBody>
      </p:sp>
      <p:sp>
        <p:nvSpPr>
          <p:cNvPr id="4" name="Slide Number Placeholder 3"/>
          <p:cNvSpPr>
            <a:spLocks noGrp="1"/>
          </p:cNvSpPr>
          <p:nvPr>
            <p:ph type="sldNum" sz="quarter" idx="5"/>
          </p:nvPr>
        </p:nvSpPr>
        <p:spPr/>
        <p:txBody>
          <a:bodyPr/>
          <a:lstStyle/>
          <a:p>
            <a:fld id="{5625E567-6481-4385-8786-9B77B5C08A02}" type="slidenum">
              <a:rPr lang="en-US" smtClean="0"/>
              <a:t>18</a:t>
            </a:fld>
            <a:endParaRPr lang="en-US"/>
          </a:p>
        </p:txBody>
      </p:sp>
    </p:spTree>
    <p:extLst>
      <p:ext uri="{BB962C8B-B14F-4D97-AF65-F5344CB8AC3E}">
        <p14:creationId xmlns:p14="http://schemas.microsoft.com/office/powerpoint/2010/main" val="20166446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Second Harvest’s data. What you see here could be very different for your organization. This is the data we analyzed and how we used the data to guide our next steps.  </a:t>
            </a:r>
          </a:p>
        </p:txBody>
      </p:sp>
      <p:sp>
        <p:nvSpPr>
          <p:cNvPr id="4" name="Slide Number Placeholder 3"/>
          <p:cNvSpPr>
            <a:spLocks noGrp="1"/>
          </p:cNvSpPr>
          <p:nvPr>
            <p:ph type="sldNum" sz="quarter" idx="5"/>
          </p:nvPr>
        </p:nvSpPr>
        <p:spPr/>
        <p:txBody>
          <a:bodyPr/>
          <a:lstStyle/>
          <a:p>
            <a:fld id="{5625E567-6481-4385-8786-9B77B5C08A02}" type="slidenum">
              <a:rPr lang="en-US" smtClean="0"/>
              <a:t>19</a:t>
            </a:fld>
            <a:endParaRPr lang="en-US"/>
          </a:p>
        </p:txBody>
      </p:sp>
    </p:spTree>
    <p:extLst>
      <p:ext uri="{BB962C8B-B14F-4D97-AF65-F5344CB8AC3E}">
        <p14:creationId xmlns:p14="http://schemas.microsoft.com/office/powerpoint/2010/main" val="29858023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25E567-6481-4385-8786-9B77B5C08A02}" type="slidenum">
              <a:rPr lang="en-US" smtClean="0"/>
              <a:t>20</a:t>
            </a:fld>
            <a:endParaRPr lang="en-US"/>
          </a:p>
        </p:txBody>
      </p:sp>
    </p:spTree>
    <p:extLst>
      <p:ext uri="{BB962C8B-B14F-4D97-AF65-F5344CB8AC3E}">
        <p14:creationId xmlns:p14="http://schemas.microsoft.com/office/powerpoint/2010/main" val="16627728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25E567-6481-4385-8786-9B77B5C08A02}" type="slidenum">
              <a:rPr lang="en-US" smtClean="0"/>
              <a:t>21</a:t>
            </a:fld>
            <a:endParaRPr lang="en-US"/>
          </a:p>
        </p:txBody>
      </p:sp>
    </p:spTree>
    <p:extLst>
      <p:ext uri="{BB962C8B-B14F-4D97-AF65-F5344CB8AC3E}">
        <p14:creationId xmlns:p14="http://schemas.microsoft.com/office/powerpoint/2010/main" val="2216112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if you related to any of the things on the previous slide, you may have put your pipeline on the backburner.  We’re going to go through an exercise to show you why you should make your pipeline a priority today. </a:t>
            </a:r>
          </a:p>
          <a:p>
            <a:endParaRPr lang="en-US" dirty="0"/>
          </a:p>
          <a:p>
            <a:r>
              <a:rPr lang="en-US" dirty="0"/>
              <a:t>Think about the top 5 donors at your org (or even the top 5 in your portfolio for those at larger organizations). Go ahead and write down those names and their current annual gift amount.</a:t>
            </a:r>
          </a:p>
          <a:p>
            <a:endParaRPr lang="en-US" dirty="0"/>
          </a:p>
        </p:txBody>
      </p:sp>
      <p:sp>
        <p:nvSpPr>
          <p:cNvPr id="4" name="Slide Number Placeholder 3"/>
          <p:cNvSpPr>
            <a:spLocks noGrp="1"/>
          </p:cNvSpPr>
          <p:nvPr>
            <p:ph type="sldNum" sz="quarter" idx="5"/>
          </p:nvPr>
        </p:nvSpPr>
        <p:spPr/>
        <p:txBody>
          <a:bodyPr/>
          <a:lstStyle/>
          <a:p>
            <a:fld id="{5625E567-6481-4385-8786-9B77B5C08A02}" type="slidenum">
              <a:rPr lang="en-US" smtClean="0"/>
              <a:t>4</a:t>
            </a:fld>
            <a:endParaRPr lang="en-US"/>
          </a:p>
        </p:txBody>
      </p:sp>
    </p:spTree>
    <p:extLst>
      <p:ext uri="{BB962C8B-B14F-4D97-AF65-F5344CB8AC3E}">
        <p14:creationId xmlns:p14="http://schemas.microsoft.com/office/powerpoint/2010/main" val="42537966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Donors want information, access and experiences. Your qualification plan should incorporate all of these things. If donors don’t respond to this outreach, bless and release and encourage them to reach out to you if they have questions or want opportunities to get involved. Leave the ball in their court, plan a few special touches throughout the year and move on to the next group of donors. </a:t>
            </a:r>
          </a:p>
          <a:p>
            <a:endParaRPr lang="en-US" dirty="0"/>
          </a:p>
          <a:p>
            <a:r>
              <a:rPr lang="en-US" dirty="0"/>
              <a:t>We first created a qualification plan in 2020. It was an eight-step plan, and we tried to qualify too many donors at a time. As a result, we didn’t get past the second step for many donors because the team was too overwhelmed. </a:t>
            </a:r>
          </a:p>
          <a:p>
            <a:endParaRPr lang="en-US" dirty="0"/>
          </a:p>
          <a:p>
            <a:r>
              <a:rPr lang="en-US" dirty="0"/>
              <a:t>In the fall of 2022, we modified our plan to make it easier to execute. We reduced the steps down to 5. We brought additional team members into the process, so we reduced the workload on each fundraiser. Our team has been running about 25 donors through our 5-step qualification plan each month. Around 1/5 of the donors in the qualification plan are engaging with us at a higher level and/ or have given larger gifts since we introduced this more personal approach to their Second Harvest experience. </a:t>
            </a:r>
          </a:p>
        </p:txBody>
      </p:sp>
      <p:sp>
        <p:nvSpPr>
          <p:cNvPr id="4" name="Slide Number Placeholder 3"/>
          <p:cNvSpPr>
            <a:spLocks noGrp="1"/>
          </p:cNvSpPr>
          <p:nvPr>
            <p:ph type="sldNum" sz="quarter" idx="5"/>
          </p:nvPr>
        </p:nvSpPr>
        <p:spPr/>
        <p:txBody>
          <a:bodyPr/>
          <a:lstStyle/>
          <a:p>
            <a:fld id="{5625E567-6481-4385-8786-9B77B5C08A02}" type="slidenum">
              <a:rPr lang="en-US" smtClean="0"/>
              <a:t>22</a:t>
            </a:fld>
            <a:endParaRPr lang="en-US"/>
          </a:p>
        </p:txBody>
      </p:sp>
    </p:spTree>
    <p:extLst>
      <p:ext uri="{BB962C8B-B14F-4D97-AF65-F5344CB8AC3E}">
        <p14:creationId xmlns:p14="http://schemas.microsoft.com/office/powerpoint/2010/main" val="33763957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Often times, we go straight to top donors to fund our big gaps and needs. It’s easier and faster than securing smaller gifts from more donors, but many times these asks are underselling the potential of your big donors. </a:t>
            </a:r>
          </a:p>
          <a:p>
            <a:endParaRPr lang="en-US" dirty="0"/>
          </a:p>
          <a:p>
            <a:r>
              <a:rPr lang="en-US" dirty="0"/>
              <a:t>Consider using this as an opportunity to grow your next level donors. Send this compelling opportunity outside of their normal giving time (YE) to see if they give outside of their normal schedule. </a:t>
            </a:r>
          </a:p>
        </p:txBody>
      </p:sp>
      <p:sp>
        <p:nvSpPr>
          <p:cNvPr id="4" name="Slide Number Placeholder 3"/>
          <p:cNvSpPr>
            <a:spLocks noGrp="1"/>
          </p:cNvSpPr>
          <p:nvPr>
            <p:ph type="sldNum" sz="quarter" idx="5"/>
          </p:nvPr>
        </p:nvSpPr>
        <p:spPr/>
        <p:txBody>
          <a:bodyPr/>
          <a:lstStyle/>
          <a:p>
            <a:fld id="{5625E567-6481-4385-8786-9B77B5C08A02}" type="slidenum">
              <a:rPr lang="en-US" smtClean="0"/>
              <a:t>23</a:t>
            </a:fld>
            <a:endParaRPr lang="en-US"/>
          </a:p>
        </p:txBody>
      </p:sp>
    </p:spTree>
    <p:extLst>
      <p:ext uri="{BB962C8B-B14F-4D97-AF65-F5344CB8AC3E}">
        <p14:creationId xmlns:p14="http://schemas.microsoft.com/office/powerpoint/2010/main" val="1503780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625E567-6481-4385-8786-9B77B5C08A0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65591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at this data, we were able to fine tune our identification process by using modeling. If we want to know our most likely future $50,000 donors, we should look at anyone that made a first gift of $5,000+, anyone open to meeting at least once a year, and those that haven’t given the same exact amount for many years in a row. These transformational prospects can come from those currently in the $10,000+ group or even lower levels in our pipeline. </a:t>
            </a:r>
          </a:p>
          <a:p>
            <a:endParaRPr lang="en-US" dirty="0"/>
          </a:p>
          <a:p>
            <a:r>
              <a:rPr lang="en-US" dirty="0"/>
              <a:t>Then we implemented cultivation processes that worked for the current $50,000+ donors with our upgrade prospects. This looked like coming up with specific opportunities for them to fund based on their passions, looking beyond general operations. It meant we ask who else needs to attend the meeting, so we are meeting with all decision makers and influencers. This is also helpful for planned giving because family members got to see how important we are to the donor and hopefully we will become important to them too. Before and after the ask, it looked like very personalized impact reporting to show what the donor accomplished with their giving in the past and how they can see themselves contributing in future endeavors. </a:t>
            </a:r>
          </a:p>
        </p:txBody>
      </p:sp>
      <p:sp>
        <p:nvSpPr>
          <p:cNvPr id="4" name="Slide Number Placeholder 3"/>
          <p:cNvSpPr>
            <a:spLocks noGrp="1"/>
          </p:cNvSpPr>
          <p:nvPr>
            <p:ph type="sldNum" sz="quarter" idx="5"/>
          </p:nvPr>
        </p:nvSpPr>
        <p:spPr/>
        <p:txBody>
          <a:bodyPr/>
          <a:lstStyle/>
          <a:p>
            <a:fld id="{5625E567-6481-4385-8786-9B77B5C08A02}" type="slidenum">
              <a:rPr lang="en-US" smtClean="0"/>
              <a:t>25</a:t>
            </a:fld>
            <a:endParaRPr lang="en-US"/>
          </a:p>
        </p:txBody>
      </p:sp>
    </p:spTree>
    <p:extLst>
      <p:ext uri="{BB962C8B-B14F-4D97-AF65-F5344CB8AC3E}">
        <p14:creationId xmlns:p14="http://schemas.microsoft.com/office/powerpoint/2010/main" val="34354879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a larger ask- they could be giving the same amount because you are asking for the same amount</a:t>
            </a:r>
          </a:p>
          <a:p>
            <a:endParaRPr lang="en-US" dirty="0"/>
          </a:p>
          <a:p>
            <a:r>
              <a:rPr lang="en-US" dirty="0"/>
              <a:t>Treat them like you would another transformational donor. If you wait to steward and cultivate at a higher level until you receive that level of giving, you may never have the opportunity. </a:t>
            </a:r>
          </a:p>
        </p:txBody>
      </p:sp>
      <p:sp>
        <p:nvSpPr>
          <p:cNvPr id="4" name="Slide Number Placeholder 3"/>
          <p:cNvSpPr>
            <a:spLocks noGrp="1"/>
          </p:cNvSpPr>
          <p:nvPr>
            <p:ph type="sldNum" sz="quarter" idx="5"/>
          </p:nvPr>
        </p:nvSpPr>
        <p:spPr/>
        <p:txBody>
          <a:bodyPr/>
          <a:lstStyle/>
          <a:p>
            <a:fld id="{5625E567-6481-4385-8786-9B77B5C08A02}" type="slidenum">
              <a:rPr lang="en-US" smtClean="0"/>
              <a:t>26</a:t>
            </a:fld>
            <a:endParaRPr lang="en-US"/>
          </a:p>
        </p:txBody>
      </p:sp>
    </p:spTree>
    <p:extLst>
      <p:ext uri="{BB962C8B-B14F-4D97-AF65-F5344CB8AC3E}">
        <p14:creationId xmlns:p14="http://schemas.microsoft.com/office/powerpoint/2010/main" val="24415180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This is by no means an overnight fix, so start one level at a time.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What will you start implementing when you leave this conference? What area of your pipeline needs unclogged?</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625E567-6481-4385-8786-9B77B5C08A0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81356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By focusing on the right people and processes, hopefully you won’t be in a panic the next time you have a large donor walk away. You will have cultivated more donors ready to make a bigger impact on your mission.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625E567-6481-4385-8786-9B77B5C08A0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0093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Your top five may look similar to this group.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It’s so easy to feel great about your fundraising efforts when you have top donors funding a high percentage of your donations. And naturally you are going to spend most of your time cultivating, stewarding and soliciting these donors because of the high ROI.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But we can’t assume these donors will always give at these levels or even at all. Donors move, have other orgs to support, get in the middle of pledges and eventually they pass away.  So while the ROI is higher for the top donors, it is very wise to always be thinking about and working with the next level of your supporters.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Looking at your top five donors. What happens when you find out one of them isn’t giving this year. Do you make your budget?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And this works the same no matter the $ amount of these top 5 donors.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endParaRPr>
          </a:p>
          <a:p>
            <a:r>
              <a:rPr lang="en-US" dirty="0"/>
              <a:t>Do you have others in place to make up that revenue? Will your mission be at risk? </a:t>
            </a:r>
          </a:p>
          <a:p>
            <a:r>
              <a:rPr lang="en-US" dirty="0"/>
              <a:t>Do you have donors below $25,000 that are ready to make an upgrade to make up that $75,000?</a:t>
            </a:r>
          </a:p>
          <a:p>
            <a:r>
              <a:rPr lang="en-US" dirty="0"/>
              <a:t>What will you do?!?</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625E567-6481-4385-8786-9B77B5C08A0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60196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can tell you that you aren’t going to have much luck if you haven’t taken care of your retention yet. So don’t focus on upgrading select donors just to neglect your overall retention. </a:t>
            </a:r>
          </a:p>
          <a:p>
            <a:endParaRPr lang="en-US" dirty="0"/>
          </a:p>
          <a:p>
            <a:r>
              <a:rPr lang="en-US" dirty="0"/>
              <a:t>BUT thinking about the example with your top five donors, retention strategies alone won’t be enough. Losing the one gift of $75,000 will only cause a fraction of a percentage of difference in your retention rate, but likely a big impact on your budget. </a:t>
            </a:r>
            <a:r>
              <a:rPr lang="en-US" b="1" dirty="0">
                <a:solidFill>
                  <a:srgbClr val="FF0000"/>
                </a:solidFill>
              </a:rPr>
              <a:t>So even if your prompt stewardship, newsletters, etc. increase your retention rate by 5-10%, that likely won’t be enough to make up for the one lost $75,000 gift.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625E567-6481-4385-8786-9B77B5C08A0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38032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fixed your leaky bucket, so now you keep your bucket full. But what does a full bucket get you?</a:t>
            </a:r>
          </a:p>
        </p:txBody>
      </p:sp>
      <p:sp>
        <p:nvSpPr>
          <p:cNvPr id="4" name="Slide Number Placeholder 3"/>
          <p:cNvSpPr>
            <a:spLocks noGrp="1"/>
          </p:cNvSpPr>
          <p:nvPr>
            <p:ph type="sldNum" sz="quarter" idx="5"/>
          </p:nvPr>
        </p:nvSpPr>
        <p:spPr/>
        <p:txBody>
          <a:bodyPr/>
          <a:lstStyle/>
          <a:p>
            <a:fld id="{5625E567-6481-4385-8786-9B77B5C08A02}" type="slidenum">
              <a:rPr lang="en-US" smtClean="0"/>
              <a:t>7</a:t>
            </a:fld>
            <a:endParaRPr lang="en-US"/>
          </a:p>
        </p:txBody>
      </p:sp>
    </p:spTree>
    <p:extLst>
      <p:ext uri="{BB962C8B-B14F-4D97-AF65-F5344CB8AC3E}">
        <p14:creationId xmlns:p14="http://schemas.microsoft.com/office/powerpoint/2010/main" val="8078978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Your retention strategies are absolutely critical to get you from new donors to annual donors.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Once you feel good about those efforts, you can start looking at the growth of your annual donors.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will still want to retain your annual donors, AND you will want to feed your Mid-level and Major pipelines. So use that full bucket to pour into your pipeline!</a:t>
            </a:r>
          </a:p>
          <a:p>
            <a:endParaRPr lang="en-US" dirty="0"/>
          </a:p>
        </p:txBody>
      </p:sp>
      <p:sp>
        <p:nvSpPr>
          <p:cNvPr id="4" name="Slide Number Placeholder 3"/>
          <p:cNvSpPr>
            <a:spLocks noGrp="1"/>
          </p:cNvSpPr>
          <p:nvPr>
            <p:ph type="sldNum" sz="quarter" idx="5"/>
          </p:nvPr>
        </p:nvSpPr>
        <p:spPr/>
        <p:txBody>
          <a:bodyPr/>
          <a:lstStyle/>
          <a:p>
            <a:fld id="{5625E567-6481-4385-8786-9B77B5C08A02}" type="slidenum">
              <a:rPr lang="en-US" smtClean="0"/>
              <a:t>8</a:t>
            </a:fld>
            <a:endParaRPr lang="en-US"/>
          </a:p>
        </p:txBody>
      </p:sp>
    </p:spTree>
    <p:extLst>
      <p:ext uri="{BB962C8B-B14F-4D97-AF65-F5344CB8AC3E}">
        <p14:creationId xmlns:p14="http://schemas.microsoft.com/office/powerpoint/2010/main" val="32851599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How many of you have wealth screening at your organizations? If you don’t, you need other ways to identify which annual donors are ready to do more. </a:t>
            </a:r>
          </a:p>
          <a:p>
            <a:pPr marL="0" indent="0">
              <a:buFontTx/>
              <a:buNone/>
            </a:pPr>
            <a:endParaRPr lang="en-US" dirty="0"/>
          </a:p>
          <a:p>
            <a:pPr marL="0" indent="0">
              <a:buFontTx/>
              <a:buNone/>
            </a:pPr>
            <a:endParaRPr lang="en-US" dirty="0"/>
          </a:p>
          <a:p>
            <a:pPr marL="0" indent="0">
              <a:buFontTx/>
              <a:buNone/>
            </a:pPr>
            <a:r>
              <a:rPr lang="en-US" dirty="0"/>
              <a:t>How they give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Identify lower-level donors giving through non-cash vehicles, 2-4 times per year, mix of online and offline giving, and those quickly increasing their giving</a:t>
            </a:r>
          </a:p>
          <a:p>
            <a:pPr marL="0" indent="0">
              <a:buFontTx/>
              <a:buNone/>
            </a:pPr>
            <a:endParaRPr lang="en-US" dirty="0"/>
          </a:p>
          <a:p>
            <a:pPr marL="0" indent="0">
              <a:buFontTx/>
              <a:buNone/>
            </a:pPr>
            <a:endParaRPr lang="en-US" dirty="0"/>
          </a:p>
          <a:p>
            <a:pPr marL="0" indent="0">
              <a:buFontTx/>
              <a:buNone/>
            </a:pPr>
            <a:r>
              <a:rPr lang="en-US" dirty="0"/>
              <a:t>Raise hands</a:t>
            </a:r>
          </a:p>
          <a:p>
            <a:pPr marL="171450" indent="-171450">
              <a:buFontTx/>
              <a:buChar char="-"/>
            </a:pPr>
            <a:r>
              <a:rPr lang="en-US" dirty="0"/>
              <a:t>Updating contact info </a:t>
            </a:r>
          </a:p>
          <a:p>
            <a:pPr marL="171450" indent="-171450">
              <a:buFontTx/>
              <a:buChar char="-"/>
            </a:pPr>
            <a:r>
              <a:rPr lang="en-US" dirty="0"/>
              <a:t>Attending engagement events</a:t>
            </a:r>
          </a:p>
          <a:p>
            <a:pPr marL="171450" indent="-171450">
              <a:buFontTx/>
              <a:buChar char="-"/>
            </a:pPr>
            <a:r>
              <a:rPr lang="en-US" dirty="0"/>
              <a:t>Engaging with emails and social</a:t>
            </a:r>
          </a:p>
          <a:p>
            <a:pPr marL="171450" indent="-171450">
              <a:buFontTx/>
              <a:buChar char="-"/>
            </a:pPr>
            <a:r>
              <a:rPr lang="en-US" dirty="0"/>
              <a:t>Volunteering</a:t>
            </a:r>
          </a:p>
          <a:p>
            <a:pPr marL="171450" indent="-171450">
              <a:buFontTx/>
              <a:buChar char="-"/>
            </a:pPr>
            <a:endParaRPr lang="en-US" dirty="0"/>
          </a:p>
          <a:p>
            <a:pPr marL="0" indent="0">
              <a:buFontTx/>
              <a:buNone/>
            </a:pPr>
            <a:r>
              <a:rPr lang="en-US" dirty="0"/>
              <a:t>Engagement</a:t>
            </a:r>
          </a:p>
          <a:p>
            <a:pPr marL="0" indent="0">
              <a:buFontTx/>
              <a:buNone/>
            </a:pPr>
            <a:r>
              <a:rPr lang="en-US" dirty="0"/>
              <a:t>- Once you’ve identified those ready for more, a little goes a long way for donors that haven’t been personally engaged yet. </a:t>
            </a:r>
          </a:p>
          <a:p>
            <a:pPr marL="171450" indent="-171450">
              <a:buFontTx/>
              <a:buChar char="-"/>
            </a:pPr>
            <a:r>
              <a:rPr lang="en-US" dirty="0"/>
              <a:t>Send invitations for volunteering or tours</a:t>
            </a:r>
          </a:p>
          <a:p>
            <a:pPr marL="171450" indent="-171450">
              <a:buFontTx/>
              <a:buChar char="-"/>
            </a:pPr>
            <a:r>
              <a:rPr lang="en-US" dirty="0"/>
              <a:t>Personal thank you notes or calls</a:t>
            </a:r>
          </a:p>
          <a:p>
            <a:pPr marL="171450" indent="-171450">
              <a:buFontTx/>
              <a:buChar char="-"/>
            </a:pPr>
            <a:r>
              <a:rPr lang="en-US" dirty="0"/>
              <a:t>Hand-written (or </a:t>
            </a:r>
            <a:r>
              <a:rPr lang="en-US" dirty="0" err="1"/>
              <a:t>autopenned</a:t>
            </a:r>
            <a:r>
              <a:rPr lang="en-US" dirty="0"/>
              <a:t>) notes on appeals or acknowledgement letters </a:t>
            </a:r>
          </a:p>
          <a:p>
            <a:pPr marL="171450" indent="-171450">
              <a:buFontTx/>
              <a:buChar char="-"/>
            </a:pPr>
            <a:endParaRPr lang="en-US" dirty="0"/>
          </a:p>
          <a:p>
            <a:pPr marL="171450" indent="-171450">
              <a:buFontTx/>
              <a:buChar char="-"/>
            </a:pPr>
            <a:endParaRPr lang="en-US" dirty="0"/>
          </a:p>
          <a:p>
            <a:pPr marL="171450" indent="-171450">
              <a:buFontTx/>
              <a:buChar char="-"/>
            </a:pPr>
            <a:r>
              <a:rPr lang="en-US" dirty="0"/>
              <a:t>You have the ability to make all of your engagement either automated or easily done by a volunteer. I’ll say it again, a little goes a long way. </a:t>
            </a:r>
          </a:p>
          <a:p>
            <a:pPr marL="171450" indent="-171450">
              <a:buFontTx/>
              <a:buChar char="-"/>
            </a:pPr>
            <a:endParaRPr lang="en-US" dirty="0"/>
          </a:p>
          <a:p>
            <a:pPr marL="0" indent="0">
              <a:buFontTx/>
              <a:buNone/>
            </a:pPr>
            <a:r>
              <a:rPr lang="en-US" dirty="0"/>
              <a:t>Measure the results of your engagement to know which touches resonate with your donors</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5625E567-6481-4385-8786-9B77B5C08A02}" type="slidenum">
              <a:rPr lang="en-US" smtClean="0"/>
              <a:t>9</a:t>
            </a:fld>
            <a:endParaRPr lang="en-US"/>
          </a:p>
        </p:txBody>
      </p:sp>
    </p:spTree>
    <p:extLst>
      <p:ext uri="{BB962C8B-B14F-4D97-AF65-F5344CB8AC3E}">
        <p14:creationId xmlns:p14="http://schemas.microsoft.com/office/powerpoint/2010/main" val="1998890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Once donors reach your mid-level, you see they have the capacity to do more. Don’t get complacent though. They call this group your future Major Donors for a reason, so you must identify which ones are likely to upgrade in the next few years and how to cultivate them to an increased impact.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625E567-6481-4385-8786-9B77B5C08A0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30666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upgrading your current MLs, focus on your people and processes</a:t>
            </a:r>
          </a:p>
        </p:txBody>
      </p:sp>
      <p:sp>
        <p:nvSpPr>
          <p:cNvPr id="4" name="Slide Number Placeholder 3"/>
          <p:cNvSpPr>
            <a:spLocks noGrp="1"/>
          </p:cNvSpPr>
          <p:nvPr>
            <p:ph type="sldNum" sz="quarter" idx="5"/>
          </p:nvPr>
        </p:nvSpPr>
        <p:spPr/>
        <p:txBody>
          <a:bodyPr/>
          <a:lstStyle/>
          <a:p>
            <a:fld id="{5625E567-6481-4385-8786-9B77B5C08A02}" type="slidenum">
              <a:rPr lang="en-US" smtClean="0"/>
              <a:t>11</a:t>
            </a:fld>
            <a:endParaRPr lang="en-US"/>
          </a:p>
        </p:txBody>
      </p:sp>
    </p:spTree>
    <p:extLst>
      <p:ext uri="{BB962C8B-B14F-4D97-AF65-F5344CB8AC3E}">
        <p14:creationId xmlns:p14="http://schemas.microsoft.com/office/powerpoint/2010/main" val="34112283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260F0-3B82-42BA-B589-CF135C0EDC19}"/>
              </a:ext>
            </a:extLst>
          </p:cNvPr>
          <p:cNvSpPr>
            <a:spLocks noGrp="1"/>
          </p:cNvSpPr>
          <p:nvPr>
            <p:ph type="title" hasCustomPrompt="1"/>
          </p:nvPr>
        </p:nvSpPr>
        <p:spPr>
          <a:xfrm>
            <a:off x="344634" y="1156855"/>
            <a:ext cx="4324348" cy="1870363"/>
          </a:xfrm>
          <a:prstGeom prst="rect">
            <a:avLst/>
          </a:prstGeom>
        </p:spPr>
        <p:txBody>
          <a:bodyPr anchor="b"/>
          <a:lstStyle>
            <a:lvl1pPr algn="l">
              <a:defRPr sz="4400" b="1">
                <a:solidFill>
                  <a:schemeClr val="bg2">
                    <a:lumMod val="25000"/>
                  </a:schemeClr>
                </a:solidFill>
              </a:defRPr>
            </a:lvl1pPr>
          </a:lstStyle>
          <a:p>
            <a:r>
              <a:rPr lang="en-US" dirty="0"/>
              <a:t>Click to add text</a:t>
            </a:r>
          </a:p>
        </p:txBody>
      </p:sp>
      <p:sp>
        <p:nvSpPr>
          <p:cNvPr id="11" name="Text Placeholder 10">
            <a:extLst>
              <a:ext uri="{FF2B5EF4-FFF2-40B4-BE49-F238E27FC236}">
                <a16:creationId xmlns:a16="http://schemas.microsoft.com/office/drawing/2014/main" id="{FCF0DF4D-9F40-4EAF-BF6B-8B6EE903E78D}"/>
              </a:ext>
            </a:extLst>
          </p:cNvPr>
          <p:cNvSpPr>
            <a:spLocks noGrp="1"/>
          </p:cNvSpPr>
          <p:nvPr>
            <p:ph type="body" sz="quarter" idx="11"/>
          </p:nvPr>
        </p:nvSpPr>
        <p:spPr>
          <a:xfrm>
            <a:off x="344635" y="3130983"/>
            <a:ext cx="3479220" cy="679450"/>
          </a:xfrm>
          <a:prstGeom prst="rect">
            <a:avLst/>
          </a:prstGeom>
        </p:spPr>
        <p:txBody>
          <a:bodyPr/>
          <a:lstStyle>
            <a:lvl1pPr marL="0" indent="0" algn="l">
              <a:buNone/>
              <a:defRPr>
                <a:solidFill>
                  <a:schemeClr val="bg2">
                    <a:lumMod val="25000"/>
                  </a:schemeClr>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9740327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9AB4D41-86C1-4908-B66A-0B50CEB3BF29}" type="datetimeFigureOut">
              <a:rPr lang="en-US" smtClean="0"/>
              <a:t>3/20/2023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984659560"/>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6426E2C-56C1-4E0D-A793-0088A7FDD37E}" type="datetimeFigureOut">
              <a:rPr lang="en-US" smtClean="0"/>
              <a:t>3/20/2023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323781156"/>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8C39B41-D8B5-4052-B551-9B5525EAA8B6}" type="datetimeFigureOut">
              <a:rPr lang="en-US" smtClean="0"/>
              <a:t>3/20/2023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595765963"/>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8980F9-95CD-4024-841F-64B5573DC862}" type="datetimeFigureOut">
              <a:rPr lang="en-US" smtClean="0"/>
              <a:t>3/20/2023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9CE73A-A2F7-4931-B138-917CA1047CC7}" type="slidenum">
              <a:rPr lang="en-US" smtClean="0"/>
              <a:t>‹#›</a:t>
            </a:fld>
            <a:endParaRPr lang="en-US"/>
          </a:p>
        </p:txBody>
      </p:sp>
    </p:spTree>
    <p:extLst>
      <p:ext uri="{BB962C8B-B14F-4D97-AF65-F5344CB8AC3E}">
        <p14:creationId xmlns:p14="http://schemas.microsoft.com/office/powerpoint/2010/main" val="40366654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2ABBEA6-7C60-4B02-AE87-00D78D8422AF}" type="datetimeFigureOut">
              <a:rPr lang="en-US" smtClean="0"/>
              <a:t>3/20/2023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649169950"/>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9CAD897-D46E-4AD2-BD9B-49DD3E640873}" type="datetimeFigureOut">
              <a:rPr lang="en-US" smtClean="0"/>
              <a:t>3/20/2023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114860563"/>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E2D6473-DF6D-4702-B328-E0DD40540A4E}" type="datetimeFigureOut">
              <a:rPr lang="en-US" smtClean="0"/>
              <a:t>3/20/2023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026292825"/>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26F7E3A-B166-407D-9866-32884E7D5B37}" type="datetimeFigureOut">
              <a:rPr lang="en-US" smtClean="0"/>
              <a:t>3/20/2023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634390203"/>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260F0-3B82-42BA-B589-CF135C0EDC19}"/>
              </a:ext>
            </a:extLst>
          </p:cNvPr>
          <p:cNvSpPr>
            <a:spLocks noGrp="1"/>
          </p:cNvSpPr>
          <p:nvPr>
            <p:ph type="title" hasCustomPrompt="1"/>
          </p:nvPr>
        </p:nvSpPr>
        <p:spPr>
          <a:xfrm>
            <a:off x="344634" y="1156855"/>
            <a:ext cx="4324348" cy="1870363"/>
          </a:xfrm>
          <a:prstGeom prst="rect">
            <a:avLst/>
          </a:prstGeom>
        </p:spPr>
        <p:txBody>
          <a:bodyPr anchor="b"/>
          <a:lstStyle>
            <a:lvl1pPr algn="l">
              <a:defRPr sz="4400" b="1">
                <a:solidFill>
                  <a:schemeClr val="bg2">
                    <a:lumMod val="25000"/>
                  </a:schemeClr>
                </a:solidFill>
              </a:defRPr>
            </a:lvl1pPr>
          </a:lstStyle>
          <a:p>
            <a:r>
              <a:rPr lang="en-US" dirty="0"/>
              <a:t>Click to add text</a:t>
            </a:r>
          </a:p>
        </p:txBody>
      </p:sp>
      <p:sp>
        <p:nvSpPr>
          <p:cNvPr id="11" name="Text Placeholder 10">
            <a:extLst>
              <a:ext uri="{FF2B5EF4-FFF2-40B4-BE49-F238E27FC236}">
                <a16:creationId xmlns:a16="http://schemas.microsoft.com/office/drawing/2014/main" id="{FCF0DF4D-9F40-4EAF-BF6B-8B6EE903E78D}"/>
              </a:ext>
            </a:extLst>
          </p:cNvPr>
          <p:cNvSpPr>
            <a:spLocks noGrp="1"/>
          </p:cNvSpPr>
          <p:nvPr>
            <p:ph type="body" sz="quarter" idx="11"/>
          </p:nvPr>
        </p:nvSpPr>
        <p:spPr>
          <a:xfrm>
            <a:off x="344635" y="3130983"/>
            <a:ext cx="3479220" cy="679450"/>
          </a:xfrm>
          <a:prstGeom prst="rect">
            <a:avLst/>
          </a:prstGeom>
        </p:spPr>
        <p:txBody>
          <a:bodyPr/>
          <a:lstStyle>
            <a:lvl1pPr marL="0" indent="0" algn="l">
              <a:buNone/>
              <a:defRPr>
                <a:solidFill>
                  <a:schemeClr val="bg2">
                    <a:lumMod val="25000"/>
                  </a:schemeClr>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617676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2 Bo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02728-7624-466E-ACED-98E59EEFFCAC}"/>
              </a:ext>
            </a:extLst>
          </p:cNvPr>
          <p:cNvSpPr>
            <a:spLocks noGrp="1"/>
          </p:cNvSpPr>
          <p:nvPr>
            <p:ph type="title" hasCustomPrompt="1"/>
          </p:nvPr>
        </p:nvSpPr>
        <p:spPr>
          <a:xfrm>
            <a:off x="628650" y="1080654"/>
            <a:ext cx="7886700" cy="540653"/>
          </a:xfrm>
          <a:prstGeom prst="rect">
            <a:avLst/>
          </a:prstGeom>
        </p:spPr>
        <p:txBody>
          <a:bodyPr/>
          <a:lstStyle>
            <a:lvl1pPr>
              <a:defRPr>
                <a:solidFill>
                  <a:schemeClr val="bg2">
                    <a:lumMod val="25000"/>
                  </a:schemeClr>
                </a:solidFill>
              </a:defRPr>
            </a:lvl1pPr>
          </a:lstStyle>
          <a:p>
            <a:r>
              <a:rPr lang="en-US" dirty="0"/>
              <a:t>Click to add text</a:t>
            </a:r>
          </a:p>
        </p:txBody>
      </p:sp>
      <p:sp>
        <p:nvSpPr>
          <p:cNvPr id="8" name="Content Placeholder 7">
            <a:extLst>
              <a:ext uri="{FF2B5EF4-FFF2-40B4-BE49-F238E27FC236}">
                <a16:creationId xmlns:a16="http://schemas.microsoft.com/office/drawing/2014/main" id="{60B5AA76-7C9A-462D-8CA3-178CA16824F7}"/>
              </a:ext>
            </a:extLst>
          </p:cNvPr>
          <p:cNvSpPr>
            <a:spLocks noGrp="1"/>
          </p:cNvSpPr>
          <p:nvPr>
            <p:ph sz="quarter" idx="10" hasCustomPrompt="1"/>
          </p:nvPr>
        </p:nvSpPr>
        <p:spPr>
          <a:xfrm>
            <a:off x="628650" y="1779588"/>
            <a:ext cx="7886700" cy="2473325"/>
          </a:xfrm>
          <a:prstGeom prst="rect">
            <a:avLst/>
          </a:prstGeom>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42226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Bo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02728-7624-466E-ACED-98E59EEFFCAC}"/>
              </a:ext>
            </a:extLst>
          </p:cNvPr>
          <p:cNvSpPr>
            <a:spLocks noGrp="1"/>
          </p:cNvSpPr>
          <p:nvPr>
            <p:ph type="title" hasCustomPrompt="1"/>
          </p:nvPr>
        </p:nvSpPr>
        <p:spPr>
          <a:xfrm>
            <a:off x="628650" y="1080654"/>
            <a:ext cx="7886700" cy="540653"/>
          </a:xfrm>
          <a:prstGeom prst="rect">
            <a:avLst/>
          </a:prstGeom>
        </p:spPr>
        <p:txBody>
          <a:bodyPr/>
          <a:lstStyle>
            <a:lvl1pPr>
              <a:defRPr>
                <a:solidFill>
                  <a:schemeClr val="bg2">
                    <a:lumMod val="25000"/>
                  </a:schemeClr>
                </a:solidFill>
              </a:defRPr>
            </a:lvl1pPr>
          </a:lstStyle>
          <a:p>
            <a:r>
              <a:rPr lang="en-US" dirty="0"/>
              <a:t>Click to add text</a:t>
            </a:r>
          </a:p>
        </p:txBody>
      </p:sp>
      <p:sp>
        <p:nvSpPr>
          <p:cNvPr id="8" name="Content Placeholder 7">
            <a:extLst>
              <a:ext uri="{FF2B5EF4-FFF2-40B4-BE49-F238E27FC236}">
                <a16:creationId xmlns:a16="http://schemas.microsoft.com/office/drawing/2014/main" id="{60B5AA76-7C9A-462D-8CA3-178CA16824F7}"/>
              </a:ext>
            </a:extLst>
          </p:cNvPr>
          <p:cNvSpPr>
            <a:spLocks noGrp="1"/>
          </p:cNvSpPr>
          <p:nvPr>
            <p:ph sz="quarter" idx="10" hasCustomPrompt="1"/>
          </p:nvPr>
        </p:nvSpPr>
        <p:spPr>
          <a:xfrm>
            <a:off x="628650" y="1779588"/>
            <a:ext cx="7886700" cy="2473325"/>
          </a:xfrm>
          <a:prstGeom prst="rect">
            <a:avLst/>
          </a:prstGeom>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369268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 Box Content">
    <p:spTree>
      <p:nvGrpSpPr>
        <p:cNvPr id="1" name=""/>
        <p:cNvGrpSpPr/>
        <p:nvPr/>
      </p:nvGrpSpPr>
      <p:grpSpPr>
        <a:xfrm>
          <a:off x="0" y="0"/>
          <a:ext cx="0" cy="0"/>
          <a:chOff x="0" y="0"/>
          <a:chExt cx="0" cy="0"/>
        </a:xfrm>
      </p:grpSpPr>
      <p:sp>
        <p:nvSpPr>
          <p:cNvPr id="4" name="Content Placeholder 7">
            <a:extLst>
              <a:ext uri="{FF2B5EF4-FFF2-40B4-BE49-F238E27FC236}">
                <a16:creationId xmlns:a16="http://schemas.microsoft.com/office/drawing/2014/main" id="{299888B8-FB10-406E-B7E1-7CB8E7F880B0}"/>
              </a:ext>
            </a:extLst>
          </p:cNvPr>
          <p:cNvSpPr>
            <a:spLocks noGrp="1"/>
          </p:cNvSpPr>
          <p:nvPr>
            <p:ph sz="quarter" idx="11" hasCustomPrompt="1"/>
          </p:nvPr>
        </p:nvSpPr>
        <p:spPr>
          <a:xfrm>
            <a:off x="628650" y="1163782"/>
            <a:ext cx="7886700" cy="3089131"/>
          </a:xfrm>
          <a:prstGeom prst="rect">
            <a:avLst/>
          </a:prstGeom>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517262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Blank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885864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1_2 Bo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02728-7624-466E-ACED-98E59EEFFCAC}"/>
              </a:ext>
            </a:extLst>
          </p:cNvPr>
          <p:cNvSpPr>
            <a:spLocks noGrp="1"/>
          </p:cNvSpPr>
          <p:nvPr>
            <p:ph type="title" hasCustomPrompt="1"/>
          </p:nvPr>
        </p:nvSpPr>
        <p:spPr>
          <a:xfrm>
            <a:off x="628650" y="1080654"/>
            <a:ext cx="7886700" cy="540653"/>
          </a:xfrm>
          <a:prstGeom prst="rect">
            <a:avLst/>
          </a:prstGeom>
        </p:spPr>
        <p:txBody>
          <a:bodyPr/>
          <a:lstStyle>
            <a:lvl1pPr>
              <a:defRPr>
                <a:solidFill>
                  <a:schemeClr val="bg2">
                    <a:lumMod val="25000"/>
                  </a:schemeClr>
                </a:solidFill>
              </a:defRPr>
            </a:lvl1pPr>
          </a:lstStyle>
          <a:p>
            <a:r>
              <a:rPr lang="en-US" dirty="0"/>
              <a:t>Click to add text</a:t>
            </a:r>
          </a:p>
        </p:txBody>
      </p:sp>
      <p:sp>
        <p:nvSpPr>
          <p:cNvPr id="8" name="Content Placeholder 7">
            <a:extLst>
              <a:ext uri="{FF2B5EF4-FFF2-40B4-BE49-F238E27FC236}">
                <a16:creationId xmlns:a16="http://schemas.microsoft.com/office/drawing/2014/main" id="{60B5AA76-7C9A-462D-8CA3-178CA16824F7}"/>
              </a:ext>
            </a:extLst>
          </p:cNvPr>
          <p:cNvSpPr>
            <a:spLocks noGrp="1"/>
          </p:cNvSpPr>
          <p:nvPr>
            <p:ph sz="quarter" idx="10" hasCustomPrompt="1"/>
          </p:nvPr>
        </p:nvSpPr>
        <p:spPr>
          <a:xfrm>
            <a:off x="628650" y="1779588"/>
            <a:ext cx="7886700" cy="2473325"/>
          </a:xfrm>
          <a:prstGeom prst="rect">
            <a:avLst/>
          </a:prstGeom>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18675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Box Content">
    <p:spTree>
      <p:nvGrpSpPr>
        <p:cNvPr id="1" name=""/>
        <p:cNvGrpSpPr/>
        <p:nvPr/>
      </p:nvGrpSpPr>
      <p:grpSpPr>
        <a:xfrm>
          <a:off x="0" y="0"/>
          <a:ext cx="0" cy="0"/>
          <a:chOff x="0" y="0"/>
          <a:chExt cx="0" cy="0"/>
        </a:xfrm>
      </p:grpSpPr>
      <p:sp>
        <p:nvSpPr>
          <p:cNvPr id="4" name="Content Placeholder 7">
            <a:extLst>
              <a:ext uri="{FF2B5EF4-FFF2-40B4-BE49-F238E27FC236}">
                <a16:creationId xmlns:a16="http://schemas.microsoft.com/office/drawing/2014/main" id="{299888B8-FB10-406E-B7E1-7CB8E7F880B0}"/>
              </a:ext>
            </a:extLst>
          </p:cNvPr>
          <p:cNvSpPr>
            <a:spLocks noGrp="1"/>
          </p:cNvSpPr>
          <p:nvPr>
            <p:ph sz="quarter" idx="11" hasCustomPrompt="1"/>
          </p:nvPr>
        </p:nvSpPr>
        <p:spPr>
          <a:xfrm>
            <a:off x="628650" y="1163782"/>
            <a:ext cx="7886700" cy="3089131"/>
          </a:xfrm>
          <a:prstGeom prst="rect">
            <a:avLst/>
          </a:prstGeom>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9237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0820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8FC5F6-F338-4AE4-BB23-26385BCFC423}" type="datetimeFigureOut">
              <a:rPr lang="en-US" smtClean="0"/>
              <a:t>3/20/2023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smtClean="0"/>
              <a:t>‹#›</a:t>
            </a:fld>
            <a:endParaRPr lang="en-US" dirty="0"/>
          </a:p>
        </p:txBody>
      </p:sp>
    </p:spTree>
    <p:extLst>
      <p:ext uri="{BB962C8B-B14F-4D97-AF65-F5344CB8AC3E}">
        <p14:creationId xmlns:p14="http://schemas.microsoft.com/office/powerpoint/2010/main" val="1096924705"/>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6426E2C-56C1-4E0D-A793-0088A7FDD37E}" type="datetimeFigureOut">
              <a:rPr lang="en-US" smtClean="0"/>
              <a:t>3/20/2023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604637784"/>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BDF68E2-58F2-4D09-BE8B-E3BD06533059}" type="datetimeFigureOut">
              <a:rPr lang="en-US" smtClean="0"/>
              <a:t>3/20/2023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34252070"/>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8FC5F6-F338-4AE4-BB23-26385BCFC423}" type="datetimeFigureOut">
              <a:rPr lang="en-US" smtClean="0"/>
              <a:t>3/20/2023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smtClean="0"/>
              <a:t>‹#›</a:t>
            </a:fld>
            <a:endParaRPr lang="en-US" dirty="0"/>
          </a:p>
        </p:txBody>
      </p:sp>
    </p:spTree>
    <p:extLst>
      <p:ext uri="{BB962C8B-B14F-4D97-AF65-F5344CB8AC3E}">
        <p14:creationId xmlns:p14="http://schemas.microsoft.com/office/powerpoint/2010/main" val="1268198885"/>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EBB0C4-6273-4C6E-B9BD-2EDC30F1CD52}" type="datetimeFigureOut">
              <a:rPr lang="en-US" smtClean="0"/>
              <a:t>3/20/2023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220740238"/>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image" Target="../media/image1.pn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theme" Target="../theme/theme2.xml"/><Relationship Id="rId2" Type="http://schemas.openxmlformats.org/officeDocument/2006/relationships/slideLayout" Target="../slideLayouts/slideLayout8.xml"/><Relationship Id="rId16" Type="http://schemas.openxmlformats.org/officeDocument/2006/relationships/slideLayout" Target="../slideLayouts/slideLayout22.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E45F9F-C308-4CCA-8E9C-E7AABC7EA501}"/>
              </a:ext>
            </a:extLst>
          </p:cNvPr>
          <p:cNvPicPr>
            <a:picLocks noChangeAspect="1"/>
          </p:cNvPicPr>
          <p:nvPr userDrawn="1"/>
        </p:nvPicPr>
        <p:blipFill>
          <a:blip r:embed="rId8"/>
          <a:srcRect/>
          <a:stretch/>
        </p:blipFill>
        <p:spPr>
          <a:xfrm>
            <a:off x="0" y="0"/>
            <a:ext cx="9144000" cy="5143500"/>
          </a:xfrm>
          <a:prstGeom prst="rect">
            <a:avLst/>
          </a:prstGeom>
        </p:spPr>
      </p:pic>
    </p:spTree>
    <p:extLst>
      <p:ext uri="{BB962C8B-B14F-4D97-AF65-F5344CB8AC3E}">
        <p14:creationId xmlns:p14="http://schemas.microsoft.com/office/powerpoint/2010/main" val="2028186460"/>
      </p:ext>
    </p:extLst>
  </p:cSld>
  <p:clrMap bg1="lt1" tx1="dk1" bg2="lt2" tx2="dk2" accent1="accent1" accent2="accent2" accent3="accent3" accent4="accent4" accent5="accent5" accent6="accent6" hlink="hlink" folHlink="folHlink"/>
  <p:sldLayoutIdLst>
    <p:sldLayoutId id="2147483661" r:id="rId1"/>
    <p:sldLayoutId id="2147483650" r:id="rId2"/>
    <p:sldLayoutId id="2147483652" r:id="rId3"/>
    <p:sldLayoutId id="2147483651" r:id="rId4"/>
    <p:sldLayoutId id="2147483680" r:id="rId5"/>
    <p:sldLayoutId id="2147483681" r:id="rId6"/>
  </p:sldLayoutIdLst>
  <p:hf hdr="0" ftr="0" dt="0"/>
  <p:txStyles>
    <p:titleStyle>
      <a:lvl1pPr algn="l" defTabSz="685800" rtl="0" eaLnBrk="1" latinLnBrk="0" hangingPunct="1">
        <a:lnSpc>
          <a:spcPct val="90000"/>
        </a:lnSpc>
        <a:spcBef>
          <a:spcPct val="0"/>
        </a:spcBef>
        <a:buNone/>
        <a:defRPr sz="3300" kern="1200">
          <a:solidFill>
            <a:schemeClr val="tx1"/>
          </a:solidFill>
          <a:latin typeface="Gotham Medium" panose="02000604030000020004" pitchFamily="2"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rgbClr val="015A98"/>
          </a:solidFill>
          <a:latin typeface="Gotham Light"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rgbClr val="015A98"/>
          </a:solidFill>
          <a:latin typeface="Gotham Light"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rgbClr val="015A98"/>
          </a:solidFill>
          <a:latin typeface="Gotham Light"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rgbClr val="015A98"/>
          </a:solidFill>
          <a:latin typeface="Gotham Light"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rgbClr val="015A98"/>
          </a:solidFill>
          <a:latin typeface="Gotham Light"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8624D31-43A5-475A-80CF-332C9F6DCF35}" type="datetimeFigureOut">
              <a:rPr lang="en-US" smtClean="0"/>
              <a:t>3/20/2023</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FAB73BC-B049-4115-A692-8D63A059BFB8}" type="slidenum">
              <a:rPr lang="en-US" smtClean="0"/>
              <a:pPr/>
              <a:t>‹#›</a:t>
            </a:fld>
            <a:endParaRPr lang="en-US" dirty="0"/>
          </a:p>
        </p:txBody>
      </p:sp>
      <p:pic>
        <p:nvPicPr>
          <p:cNvPr id="7" name="Picture 6">
            <a:extLst>
              <a:ext uri="{FF2B5EF4-FFF2-40B4-BE49-F238E27FC236}">
                <a16:creationId xmlns:a16="http://schemas.microsoft.com/office/drawing/2014/main" id="{7BA2C6FB-46B7-5144-2F83-8C4DD3821118}"/>
              </a:ext>
            </a:extLst>
          </p:cNvPr>
          <p:cNvPicPr>
            <a:picLocks noChangeAspect="1"/>
          </p:cNvPicPr>
          <p:nvPr userDrawn="1"/>
        </p:nvPicPr>
        <p:blipFill>
          <a:blip r:embed="rId18"/>
          <a:srcRect/>
          <a:stretch/>
        </p:blipFill>
        <p:spPr>
          <a:xfrm>
            <a:off x="0" y="0"/>
            <a:ext cx="9144000" cy="5143500"/>
          </a:xfrm>
          <a:prstGeom prst="rect">
            <a:avLst/>
          </a:prstGeom>
        </p:spPr>
      </p:pic>
    </p:spTree>
    <p:extLst>
      <p:ext uri="{BB962C8B-B14F-4D97-AF65-F5344CB8AC3E}">
        <p14:creationId xmlns:p14="http://schemas.microsoft.com/office/powerpoint/2010/main" val="1626409053"/>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image" Target="../media/image29.png"/><Relationship Id="rId26" Type="http://schemas.openxmlformats.org/officeDocument/2006/relationships/image" Target="../media/image37.png"/><Relationship Id="rId3" Type="http://schemas.openxmlformats.org/officeDocument/2006/relationships/image" Target="../media/image14.png"/><Relationship Id="rId21" Type="http://schemas.openxmlformats.org/officeDocument/2006/relationships/image" Target="../media/image32.pn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8.png"/><Relationship Id="rId25" Type="http://schemas.openxmlformats.org/officeDocument/2006/relationships/image" Target="../media/image36.png"/><Relationship Id="rId2" Type="http://schemas.openxmlformats.org/officeDocument/2006/relationships/notesSlide" Target="../notesSlides/notesSlide13.xml"/><Relationship Id="rId16" Type="http://schemas.openxmlformats.org/officeDocument/2006/relationships/image" Target="../media/image27.png"/><Relationship Id="rId20" Type="http://schemas.openxmlformats.org/officeDocument/2006/relationships/image" Target="../media/image31.png"/><Relationship Id="rId1" Type="http://schemas.openxmlformats.org/officeDocument/2006/relationships/slideLayout" Target="../slideLayouts/slideLayout13.xml"/><Relationship Id="rId6" Type="http://schemas.openxmlformats.org/officeDocument/2006/relationships/image" Target="../media/image17.png"/><Relationship Id="rId11" Type="http://schemas.openxmlformats.org/officeDocument/2006/relationships/image" Target="../media/image22.png"/><Relationship Id="rId24" Type="http://schemas.openxmlformats.org/officeDocument/2006/relationships/image" Target="../media/image35.png"/><Relationship Id="rId5" Type="http://schemas.openxmlformats.org/officeDocument/2006/relationships/image" Target="../media/image16.png"/><Relationship Id="rId15" Type="http://schemas.openxmlformats.org/officeDocument/2006/relationships/image" Target="../media/image26.png"/><Relationship Id="rId23" Type="http://schemas.openxmlformats.org/officeDocument/2006/relationships/image" Target="../media/image34.png"/><Relationship Id="rId10" Type="http://schemas.openxmlformats.org/officeDocument/2006/relationships/image" Target="../media/image21.png"/><Relationship Id="rId19" Type="http://schemas.openxmlformats.org/officeDocument/2006/relationships/image" Target="../media/image30.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 Id="rId22"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image" Target="../media/image29.png"/><Relationship Id="rId26" Type="http://schemas.openxmlformats.org/officeDocument/2006/relationships/image" Target="../media/image37.png"/><Relationship Id="rId3" Type="http://schemas.openxmlformats.org/officeDocument/2006/relationships/image" Target="../media/image14.png"/><Relationship Id="rId21" Type="http://schemas.openxmlformats.org/officeDocument/2006/relationships/image" Target="../media/image32.pn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8.png"/><Relationship Id="rId25" Type="http://schemas.openxmlformats.org/officeDocument/2006/relationships/image" Target="../media/image36.png"/><Relationship Id="rId2" Type="http://schemas.openxmlformats.org/officeDocument/2006/relationships/notesSlide" Target="../notesSlides/notesSlide14.xml"/><Relationship Id="rId16" Type="http://schemas.openxmlformats.org/officeDocument/2006/relationships/image" Target="../media/image27.png"/><Relationship Id="rId20" Type="http://schemas.openxmlformats.org/officeDocument/2006/relationships/image" Target="../media/image31.png"/><Relationship Id="rId1" Type="http://schemas.openxmlformats.org/officeDocument/2006/relationships/slideLayout" Target="../slideLayouts/slideLayout13.xml"/><Relationship Id="rId6" Type="http://schemas.openxmlformats.org/officeDocument/2006/relationships/image" Target="../media/image17.png"/><Relationship Id="rId11" Type="http://schemas.openxmlformats.org/officeDocument/2006/relationships/image" Target="../media/image22.png"/><Relationship Id="rId24" Type="http://schemas.openxmlformats.org/officeDocument/2006/relationships/image" Target="../media/image35.png"/><Relationship Id="rId5" Type="http://schemas.openxmlformats.org/officeDocument/2006/relationships/image" Target="../media/image16.png"/><Relationship Id="rId15" Type="http://schemas.openxmlformats.org/officeDocument/2006/relationships/image" Target="../media/image26.png"/><Relationship Id="rId23" Type="http://schemas.openxmlformats.org/officeDocument/2006/relationships/image" Target="../media/image34.png"/><Relationship Id="rId10" Type="http://schemas.openxmlformats.org/officeDocument/2006/relationships/image" Target="../media/image21.png"/><Relationship Id="rId19" Type="http://schemas.openxmlformats.org/officeDocument/2006/relationships/image" Target="../media/image30.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 Id="rId22" Type="http://schemas.openxmlformats.org/officeDocument/2006/relationships/image" Target="../media/image3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1.sv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3.sv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png"/><Relationship Id="rId7"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19.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47.png"/><Relationship Id="rId4" Type="http://schemas.openxmlformats.org/officeDocument/2006/relationships/image" Target="../media/image3.png"/><Relationship Id="rId9" Type="http://schemas.openxmlformats.org/officeDocument/2006/relationships/image" Target="../media/image4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mailto:Destiney.patton@secondharvestmidtn.org"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9076B-3ADE-473F-9C14-CE8844864083}"/>
              </a:ext>
            </a:extLst>
          </p:cNvPr>
          <p:cNvSpPr>
            <a:spLocks noGrp="1"/>
          </p:cNvSpPr>
          <p:nvPr>
            <p:ph type="title"/>
          </p:nvPr>
        </p:nvSpPr>
        <p:spPr>
          <a:xfrm>
            <a:off x="344633" y="701387"/>
            <a:ext cx="8257499" cy="1870363"/>
          </a:xfrm>
        </p:spPr>
        <p:txBody>
          <a:bodyPr/>
          <a:lstStyle/>
          <a:p>
            <a:r>
              <a:rPr lang="en-US" sz="2800" b="1" dirty="0">
                <a:solidFill>
                  <a:srgbClr val="000000"/>
                </a:solidFill>
                <a:effectLst/>
                <a:latin typeface="Helvetica" panose="020B0604020202020204" pitchFamily="34" charset="0"/>
                <a:ea typeface="Calibri" panose="020F0502020204030204" pitchFamily="34" charset="0"/>
              </a:rPr>
              <a:t>No Need for Drano- Learn How to Unclog Your Donor Pipeline Today </a:t>
            </a:r>
            <a:endParaRPr lang="en-US" sz="2800" dirty="0"/>
          </a:p>
        </p:txBody>
      </p:sp>
      <p:sp>
        <p:nvSpPr>
          <p:cNvPr id="4" name="Text Placeholder 3">
            <a:extLst>
              <a:ext uri="{FF2B5EF4-FFF2-40B4-BE49-F238E27FC236}">
                <a16:creationId xmlns:a16="http://schemas.microsoft.com/office/drawing/2014/main" id="{298FC6D4-DD31-4660-BB4D-3991DCD7DC53}"/>
              </a:ext>
            </a:extLst>
          </p:cNvPr>
          <p:cNvSpPr>
            <a:spLocks noGrp="1"/>
          </p:cNvSpPr>
          <p:nvPr>
            <p:ph type="body" sz="quarter" idx="11"/>
          </p:nvPr>
        </p:nvSpPr>
        <p:spPr>
          <a:xfrm>
            <a:off x="344633" y="2892588"/>
            <a:ext cx="5974522" cy="1261403"/>
          </a:xfrm>
        </p:spPr>
        <p:txBody>
          <a:bodyPr/>
          <a:lstStyle/>
          <a:p>
            <a:r>
              <a:rPr lang="en-US" dirty="0"/>
              <a:t>Destiney Patton, CFRE</a:t>
            </a:r>
          </a:p>
          <a:p>
            <a:r>
              <a:rPr lang="en-US" dirty="0"/>
              <a:t>Manager, Donor Relationships</a:t>
            </a:r>
          </a:p>
          <a:p>
            <a:r>
              <a:rPr lang="en-US" dirty="0"/>
              <a:t>Second Harvest Food Bank of Middle TN</a:t>
            </a:r>
          </a:p>
        </p:txBody>
      </p:sp>
    </p:spTree>
    <p:extLst>
      <p:ext uri="{BB962C8B-B14F-4D97-AF65-F5344CB8AC3E}">
        <p14:creationId xmlns:p14="http://schemas.microsoft.com/office/powerpoint/2010/main" val="36447404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370C49-5285-4439-8092-F83DA06CB650}"/>
              </a:ext>
            </a:extLst>
          </p:cNvPr>
          <p:cNvSpPr txBox="1"/>
          <p:nvPr/>
        </p:nvSpPr>
        <p:spPr>
          <a:xfrm>
            <a:off x="-10391" y="238950"/>
            <a:ext cx="914400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IN" altLang="ko-KR" sz="3200" b="1" i="0" u="none" strike="noStrike" kern="1200" cap="none" spc="0" normalizeH="0" baseline="0" noProof="0" dirty="0">
                <a:ln>
                  <a:noFill/>
                </a:ln>
                <a:solidFill>
                  <a:prstClr val="black">
                    <a:lumMod val="95000"/>
                    <a:lumOff val="5000"/>
                  </a:prstClr>
                </a:solidFill>
                <a:effectLst/>
                <a:uLnTx/>
                <a:uFillTx/>
                <a:latin typeface="Calibri Light" panose="020F0302020204030204"/>
                <a:ea typeface="맑은 고딕" panose="020B0503020000020004" pitchFamily="34" charset="-127"/>
                <a:cs typeface="Arial" panose="020B0604020202020204" pitchFamily="34" charset="0"/>
              </a:rPr>
              <a:t>Introducing Relationship-Based Fundraising </a:t>
            </a:r>
            <a:endParaRPr kumimoji="0" lang="ko-KR" altLang="en-US" sz="3200" b="1" i="0" u="none" strike="noStrike" kern="1200" cap="none" spc="0" normalizeH="0" baseline="0" noProof="0" dirty="0">
              <a:ln>
                <a:noFill/>
              </a:ln>
              <a:solidFill>
                <a:prstClr val="black">
                  <a:lumMod val="95000"/>
                  <a:lumOff val="5000"/>
                </a:prstClr>
              </a:solidFill>
              <a:effectLst/>
              <a:uLnTx/>
              <a:uFillTx/>
              <a:latin typeface="Calibri Light" panose="020F0302020204030204"/>
              <a:ea typeface="맑은 고딕" panose="020B0503020000020004" pitchFamily="34" charset="-127"/>
              <a:cs typeface="Arial" panose="020B0604020202020204" pitchFamily="34" charset="0"/>
            </a:endParaRPr>
          </a:p>
        </p:txBody>
      </p:sp>
      <p:grpSp>
        <p:nvGrpSpPr>
          <p:cNvPr id="7" name="Google Shape;967;p28">
            <a:extLst>
              <a:ext uri="{FF2B5EF4-FFF2-40B4-BE49-F238E27FC236}">
                <a16:creationId xmlns:a16="http://schemas.microsoft.com/office/drawing/2014/main" id="{2CBD4685-97A4-4789-8CC5-8A69DAC9452A}"/>
              </a:ext>
            </a:extLst>
          </p:cNvPr>
          <p:cNvGrpSpPr/>
          <p:nvPr/>
        </p:nvGrpSpPr>
        <p:grpSpPr>
          <a:xfrm>
            <a:off x="518211" y="1376259"/>
            <a:ext cx="8603501" cy="1155666"/>
            <a:chOff x="654462" y="1456350"/>
            <a:chExt cx="7835076" cy="1052447"/>
          </a:xfrm>
        </p:grpSpPr>
        <p:grpSp>
          <p:nvGrpSpPr>
            <p:cNvPr id="35" name="Google Shape;968;p28">
              <a:extLst>
                <a:ext uri="{FF2B5EF4-FFF2-40B4-BE49-F238E27FC236}">
                  <a16:creationId xmlns:a16="http://schemas.microsoft.com/office/drawing/2014/main" id="{160AF1CC-139E-47E4-AE4E-F374E85C3063}"/>
                </a:ext>
              </a:extLst>
            </p:cNvPr>
            <p:cNvGrpSpPr/>
            <p:nvPr/>
          </p:nvGrpSpPr>
          <p:grpSpPr>
            <a:xfrm>
              <a:off x="4406347" y="1456350"/>
              <a:ext cx="331913" cy="1052447"/>
              <a:chOff x="4406347" y="1456350"/>
              <a:chExt cx="331913" cy="1052447"/>
            </a:xfrm>
          </p:grpSpPr>
          <p:sp>
            <p:nvSpPr>
              <p:cNvPr id="53" name="Google Shape;969;p28">
                <a:extLst>
                  <a:ext uri="{FF2B5EF4-FFF2-40B4-BE49-F238E27FC236}">
                    <a16:creationId xmlns:a16="http://schemas.microsoft.com/office/drawing/2014/main" id="{E15842AC-8AC3-4239-B221-A467212A5514}"/>
                  </a:ext>
                </a:extLst>
              </p:cNvPr>
              <p:cNvSpPr/>
              <p:nvPr/>
            </p:nvSpPr>
            <p:spPr>
              <a:xfrm>
                <a:off x="4459397" y="1514355"/>
                <a:ext cx="225813" cy="936453"/>
              </a:xfrm>
              <a:custGeom>
                <a:avLst/>
                <a:gdLst/>
                <a:ahLst/>
                <a:cxnLst/>
                <a:rect l="l" t="t" r="r" b="b"/>
                <a:pathLst>
                  <a:path w="14630" h="60671" extrusionOk="0">
                    <a:moveTo>
                      <a:pt x="1" y="0"/>
                    </a:moveTo>
                    <a:lnTo>
                      <a:pt x="1" y="60671"/>
                    </a:lnTo>
                    <a:lnTo>
                      <a:pt x="14629" y="60671"/>
                    </a:lnTo>
                    <a:lnTo>
                      <a:pt x="14629" y="0"/>
                    </a:lnTo>
                    <a:close/>
                  </a:path>
                </a:pathLst>
              </a:custGeom>
              <a:solidFill>
                <a:schemeClr val="bg1">
                  <a:lumMod val="85000"/>
                </a:schemeClr>
              </a:solidFill>
              <a:ln>
                <a:noFill/>
              </a:ln>
            </p:spPr>
            <p:txBody>
              <a:bodyPr spcFirstLastPara="1" wrap="square" lIns="68569" tIns="68569" rIns="68569" bIns="6856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Google Shape;970;p28">
                <a:extLst>
                  <a:ext uri="{FF2B5EF4-FFF2-40B4-BE49-F238E27FC236}">
                    <a16:creationId xmlns:a16="http://schemas.microsoft.com/office/drawing/2014/main" id="{6A8A9809-E396-49F4-B5CE-83B4159D7314}"/>
                  </a:ext>
                </a:extLst>
              </p:cNvPr>
              <p:cNvSpPr/>
              <p:nvPr/>
            </p:nvSpPr>
            <p:spPr>
              <a:xfrm>
                <a:off x="4406347" y="1456350"/>
                <a:ext cx="331913" cy="123402"/>
              </a:xfrm>
              <a:custGeom>
                <a:avLst/>
                <a:gdLst/>
                <a:ahLst/>
                <a:cxnLst/>
                <a:rect l="l" t="t" r="r" b="b"/>
                <a:pathLst>
                  <a:path w="21504" h="7995" extrusionOk="0">
                    <a:moveTo>
                      <a:pt x="4037" y="1"/>
                    </a:moveTo>
                    <a:cubicBezTo>
                      <a:pt x="1799" y="1"/>
                      <a:pt x="1" y="1759"/>
                      <a:pt x="1" y="3998"/>
                    </a:cubicBezTo>
                    <a:cubicBezTo>
                      <a:pt x="1" y="6236"/>
                      <a:pt x="1799" y="7994"/>
                      <a:pt x="4037" y="7994"/>
                    </a:cubicBezTo>
                    <a:lnTo>
                      <a:pt x="17467" y="7994"/>
                    </a:lnTo>
                    <a:cubicBezTo>
                      <a:pt x="19705" y="7994"/>
                      <a:pt x="21503" y="6236"/>
                      <a:pt x="21503" y="3998"/>
                    </a:cubicBezTo>
                    <a:cubicBezTo>
                      <a:pt x="21503" y="1759"/>
                      <a:pt x="19705" y="1"/>
                      <a:pt x="17467" y="1"/>
                    </a:cubicBezTo>
                    <a:close/>
                  </a:path>
                </a:pathLst>
              </a:custGeom>
              <a:solidFill>
                <a:schemeClr val="bg1">
                  <a:lumMod val="50000"/>
                </a:schemeClr>
              </a:solidFill>
              <a:ln>
                <a:noFill/>
              </a:ln>
            </p:spPr>
            <p:txBody>
              <a:bodyPr spcFirstLastPara="1" wrap="square" lIns="68569" tIns="68569" rIns="68569" bIns="6856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Google Shape;971;p28">
                <a:extLst>
                  <a:ext uri="{FF2B5EF4-FFF2-40B4-BE49-F238E27FC236}">
                    <a16:creationId xmlns:a16="http://schemas.microsoft.com/office/drawing/2014/main" id="{DB5A36C2-3AA3-4E06-AC6E-B4A919FD6E68}"/>
                  </a:ext>
                </a:extLst>
              </p:cNvPr>
              <p:cNvSpPr/>
              <p:nvPr/>
            </p:nvSpPr>
            <p:spPr>
              <a:xfrm>
                <a:off x="4406347" y="2385410"/>
                <a:ext cx="331913" cy="123387"/>
              </a:xfrm>
              <a:custGeom>
                <a:avLst/>
                <a:gdLst/>
                <a:ahLst/>
                <a:cxnLst/>
                <a:rect l="l" t="t" r="r" b="b"/>
                <a:pathLst>
                  <a:path w="21504" h="7994" extrusionOk="0">
                    <a:moveTo>
                      <a:pt x="4037" y="0"/>
                    </a:moveTo>
                    <a:cubicBezTo>
                      <a:pt x="1799" y="0"/>
                      <a:pt x="1" y="1759"/>
                      <a:pt x="1" y="3997"/>
                    </a:cubicBezTo>
                    <a:cubicBezTo>
                      <a:pt x="1" y="6235"/>
                      <a:pt x="1799" y="7994"/>
                      <a:pt x="4037" y="7994"/>
                    </a:cubicBezTo>
                    <a:lnTo>
                      <a:pt x="17467" y="7994"/>
                    </a:lnTo>
                    <a:cubicBezTo>
                      <a:pt x="19705" y="7994"/>
                      <a:pt x="21503" y="6235"/>
                      <a:pt x="21503" y="3997"/>
                    </a:cubicBezTo>
                    <a:cubicBezTo>
                      <a:pt x="21503" y="1759"/>
                      <a:pt x="19705" y="0"/>
                      <a:pt x="17467" y="0"/>
                    </a:cubicBezTo>
                    <a:close/>
                  </a:path>
                </a:pathLst>
              </a:custGeom>
              <a:solidFill>
                <a:schemeClr val="bg1">
                  <a:lumMod val="50000"/>
                </a:schemeClr>
              </a:solidFill>
              <a:ln>
                <a:noFill/>
              </a:ln>
            </p:spPr>
            <p:txBody>
              <a:bodyPr spcFirstLastPara="1" wrap="square" lIns="68569" tIns="68569" rIns="68569" bIns="6856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Google Shape;972;p28">
                <a:extLst>
                  <a:ext uri="{FF2B5EF4-FFF2-40B4-BE49-F238E27FC236}">
                    <a16:creationId xmlns:a16="http://schemas.microsoft.com/office/drawing/2014/main" id="{81664C97-12CE-43B4-B6D7-CD2BB60E94D6}"/>
                  </a:ext>
                </a:extLst>
              </p:cNvPr>
              <p:cNvSpPr/>
              <p:nvPr/>
            </p:nvSpPr>
            <p:spPr>
              <a:xfrm>
                <a:off x="4459405" y="1806753"/>
                <a:ext cx="225814" cy="351644"/>
              </a:xfrm>
              <a:custGeom>
                <a:avLst/>
                <a:gdLst/>
                <a:ahLst/>
                <a:cxnLst/>
                <a:rect l="l" t="t" r="r" b="b"/>
                <a:pathLst>
                  <a:path w="14630" h="7035" extrusionOk="0">
                    <a:moveTo>
                      <a:pt x="1" y="0"/>
                    </a:moveTo>
                    <a:lnTo>
                      <a:pt x="1" y="7034"/>
                    </a:lnTo>
                    <a:lnTo>
                      <a:pt x="14629" y="7034"/>
                    </a:lnTo>
                    <a:lnTo>
                      <a:pt x="14629" y="0"/>
                    </a:lnTo>
                    <a:close/>
                  </a:path>
                </a:pathLst>
              </a:custGeom>
              <a:solidFill>
                <a:srgbClr val="000000">
                  <a:alpha val="14060"/>
                </a:srgbClr>
              </a:solidFill>
              <a:ln>
                <a:noFill/>
              </a:ln>
            </p:spPr>
            <p:txBody>
              <a:bodyPr spcFirstLastPara="1" wrap="square" lIns="68569" tIns="68569" rIns="68569" bIns="6856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6" name="Google Shape;973;p28">
              <a:extLst>
                <a:ext uri="{FF2B5EF4-FFF2-40B4-BE49-F238E27FC236}">
                  <a16:creationId xmlns:a16="http://schemas.microsoft.com/office/drawing/2014/main" id="{F2B61350-EF57-4DF2-8654-A5CF077EE94C}"/>
                </a:ext>
              </a:extLst>
            </p:cNvPr>
            <p:cNvGrpSpPr/>
            <p:nvPr/>
          </p:nvGrpSpPr>
          <p:grpSpPr>
            <a:xfrm>
              <a:off x="6359710" y="1456350"/>
              <a:ext cx="331913" cy="1052447"/>
              <a:chOff x="6359710" y="1456350"/>
              <a:chExt cx="331913" cy="1052447"/>
            </a:xfrm>
          </p:grpSpPr>
          <p:sp>
            <p:nvSpPr>
              <p:cNvPr id="49" name="Google Shape;974;p28">
                <a:extLst>
                  <a:ext uri="{FF2B5EF4-FFF2-40B4-BE49-F238E27FC236}">
                    <a16:creationId xmlns:a16="http://schemas.microsoft.com/office/drawing/2014/main" id="{9C5584DF-0075-4D3D-9ECD-BE93DDDCA8FE}"/>
                  </a:ext>
                </a:extLst>
              </p:cNvPr>
              <p:cNvSpPr/>
              <p:nvPr/>
            </p:nvSpPr>
            <p:spPr>
              <a:xfrm>
                <a:off x="6412760" y="1514355"/>
                <a:ext cx="225813" cy="936453"/>
              </a:xfrm>
              <a:custGeom>
                <a:avLst/>
                <a:gdLst/>
                <a:ahLst/>
                <a:cxnLst/>
                <a:rect l="l" t="t" r="r" b="b"/>
                <a:pathLst>
                  <a:path w="14630" h="60671" extrusionOk="0">
                    <a:moveTo>
                      <a:pt x="1" y="0"/>
                    </a:moveTo>
                    <a:lnTo>
                      <a:pt x="1" y="60671"/>
                    </a:lnTo>
                    <a:lnTo>
                      <a:pt x="14629" y="60671"/>
                    </a:lnTo>
                    <a:lnTo>
                      <a:pt x="14629" y="0"/>
                    </a:lnTo>
                    <a:close/>
                  </a:path>
                </a:pathLst>
              </a:custGeom>
              <a:solidFill>
                <a:schemeClr val="bg1">
                  <a:lumMod val="85000"/>
                </a:schemeClr>
              </a:solidFill>
              <a:ln>
                <a:noFill/>
              </a:ln>
            </p:spPr>
            <p:txBody>
              <a:bodyPr spcFirstLastPara="1" wrap="square" lIns="68569" tIns="68569" rIns="68569" bIns="6856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Google Shape;975;p28">
                <a:extLst>
                  <a:ext uri="{FF2B5EF4-FFF2-40B4-BE49-F238E27FC236}">
                    <a16:creationId xmlns:a16="http://schemas.microsoft.com/office/drawing/2014/main" id="{F350AAE8-ADAF-4C87-BB3D-FF2B98ABDBC5}"/>
                  </a:ext>
                </a:extLst>
              </p:cNvPr>
              <p:cNvSpPr/>
              <p:nvPr/>
            </p:nvSpPr>
            <p:spPr>
              <a:xfrm>
                <a:off x="6359710" y="1456350"/>
                <a:ext cx="331913" cy="123402"/>
              </a:xfrm>
              <a:custGeom>
                <a:avLst/>
                <a:gdLst/>
                <a:ahLst/>
                <a:cxnLst/>
                <a:rect l="l" t="t" r="r" b="b"/>
                <a:pathLst>
                  <a:path w="21504" h="7995" extrusionOk="0">
                    <a:moveTo>
                      <a:pt x="4037" y="1"/>
                    </a:moveTo>
                    <a:cubicBezTo>
                      <a:pt x="1799" y="1"/>
                      <a:pt x="1" y="1759"/>
                      <a:pt x="1" y="3998"/>
                    </a:cubicBezTo>
                    <a:cubicBezTo>
                      <a:pt x="1" y="6236"/>
                      <a:pt x="1799" y="7994"/>
                      <a:pt x="4037" y="7994"/>
                    </a:cubicBezTo>
                    <a:lnTo>
                      <a:pt x="17467" y="7994"/>
                    </a:lnTo>
                    <a:cubicBezTo>
                      <a:pt x="19705" y="7994"/>
                      <a:pt x="21503" y="6236"/>
                      <a:pt x="21503" y="3998"/>
                    </a:cubicBezTo>
                    <a:cubicBezTo>
                      <a:pt x="21503" y="1759"/>
                      <a:pt x="19705" y="1"/>
                      <a:pt x="17467" y="1"/>
                    </a:cubicBezTo>
                    <a:close/>
                  </a:path>
                </a:pathLst>
              </a:custGeom>
              <a:solidFill>
                <a:schemeClr val="bg1">
                  <a:lumMod val="50000"/>
                </a:schemeClr>
              </a:solidFill>
              <a:ln>
                <a:noFill/>
              </a:ln>
            </p:spPr>
            <p:txBody>
              <a:bodyPr spcFirstLastPara="1" wrap="square" lIns="68569" tIns="68569" rIns="68569" bIns="6856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Google Shape;976;p28">
                <a:extLst>
                  <a:ext uri="{FF2B5EF4-FFF2-40B4-BE49-F238E27FC236}">
                    <a16:creationId xmlns:a16="http://schemas.microsoft.com/office/drawing/2014/main" id="{970794E2-4B66-40F8-95B1-C0364FD4E3AF}"/>
                  </a:ext>
                </a:extLst>
              </p:cNvPr>
              <p:cNvSpPr/>
              <p:nvPr/>
            </p:nvSpPr>
            <p:spPr>
              <a:xfrm>
                <a:off x="6359710" y="2385410"/>
                <a:ext cx="331913" cy="123387"/>
              </a:xfrm>
              <a:custGeom>
                <a:avLst/>
                <a:gdLst/>
                <a:ahLst/>
                <a:cxnLst/>
                <a:rect l="l" t="t" r="r" b="b"/>
                <a:pathLst>
                  <a:path w="21504" h="7994" extrusionOk="0">
                    <a:moveTo>
                      <a:pt x="4037" y="0"/>
                    </a:moveTo>
                    <a:cubicBezTo>
                      <a:pt x="1799" y="0"/>
                      <a:pt x="1" y="1759"/>
                      <a:pt x="1" y="3997"/>
                    </a:cubicBezTo>
                    <a:cubicBezTo>
                      <a:pt x="1" y="6235"/>
                      <a:pt x="1799" y="7994"/>
                      <a:pt x="4037" y="7994"/>
                    </a:cubicBezTo>
                    <a:lnTo>
                      <a:pt x="17467" y="7994"/>
                    </a:lnTo>
                    <a:cubicBezTo>
                      <a:pt x="19705" y="7994"/>
                      <a:pt x="21503" y="6235"/>
                      <a:pt x="21503" y="3997"/>
                    </a:cubicBezTo>
                    <a:cubicBezTo>
                      <a:pt x="21503" y="1759"/>
                      <a:pt x="19705" y="0"/>
                      <a:pt x="17467" y="0"/>
                    </a:cubicBezTo>
                    <a:close/>
                  </a:path>
                </a:pathLst>
              </a:custGeom>
              <a:solidFill>
                <a:schemeClr val="bg1">
                  <a:lumMod val="50000"/>
                </a:schemeClr>
              </a:solidFill>
              <a:ln>
                <a:noFill/>
              </a:ln>
            </p:spPr>
            <p:txBody>
              <a:bodyPr spcFirstLastPara="1" wrap="square" lIns="68569" tIns="68569" rIns="68569" bIns="6856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Google Shape;977;p28">
                <a:extLst>
                  <a:ext uri="{FF2B5EF4-FFF2-40B4-BE49-F238E27FC236}">
                    <a16:creationId xmlns:a16="http://schemas.microsoft.com/office/drawing/2014/main" id="{99CA5634-47EE-4E39-ACED-DEE34D3CFC36}"/>
                  </a:ext>
                </a:extLst>
              </p:cNvPr>
              <p:cNvSpPr/>
              <p:nvPr/>
            </p:nvSpPr>
            <p:spPr>
              <a:xfrm>
                <a:off x="6412768" y="1806753"/>
                <a:ext cx="225814" cy="351644"/>
              </a:xfrm>
              <a:custGeom>
                <a:avLst/>
                <a:gdLst/>
                <a:ahLst/>
                <a:cxnLst/>
                <a:rect l="l" t="t" r="r" b="b"/>
                <a:pathLst>
                  <a:path w="14630" h="7035" extrusionOk="0">
                    <a:moveTo>
                      <a:pt x="1" y="0"/>
                    </a:moveTo>
                    <a:lnTo>
                      <a:pt x="1" y="7034"/>
                    </a:lnTo>
                    <a:lnTo>
                      <a:pt x="14629" y="7034"/>
                    </a:lnTo>
                    <a:lnTo>
                      <a:pt x="14629" y="0"/>
                    </a:lnTo>
                    <a:close/>
                  </a:path>
                </a:pathLst>
              </a:custGeom>
              <a:solidFill>
                <a:srgbClr val="000000">
                  <a:alpha val="14060"/>
                </a:srgbClr>
              </a:solidFill>
              <a:ln>
                <a:noFill/>
              </a:ln>
            </p:spPr>
            <p:txBody>
              <a:bodyPr spcFirstLastPara="1" wrap="square" lIns="68569" tIns="68569" rIns="68569" bIns="6856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7" name="Google Shape;978;p28">
              <a:extLst>
                <a:ext uri="{FF2B5EF4-FFF2-40B4-BE49-F238E27FC236}">
                  <a16:creationId xmlns:a16="http://schemas.microsoft.com/office/drawing/2014/main" id="{ECCABBB4-0CBD-45A0-99F6-F1E21D742D5E}"/>
                </a:ext>
              </a:extLst>
            </p:cNvPr>
            <p:cNvGrpSpPr/>
            <p:nvPr/>
          </p:nvGrpSpPr>
          <p:grpSpPr>
            <a:xfrm>
              <a:off x="2452983" y="1456350"/>
              <a:ext cx="331913" cy="1052447"/>
              <a:chOff x="2452983" y="1456350"/>
              <a:chExt cx="331913" cy="1052447"/>
            </a:xfrm>
          </p:grpSpPr>
          <p:sp>
            <p:nvSpPr>
              <p:cNvPr id="45" name="Google Shape;979;p28">
                <a:extLst>
                  <a:ext uri="{FF2B5EF4-FFF2-40B4-BE49-F238E27FC236}">
                    <a16:creationId xmlns:a16="http://schemas.microsoft.com/office/drawing/2014/main" id="{18620CD4-9197-41B3-9470-35F04031826A}"/>
                  </a:ext>
                </a:extLst>
              </p:cNvPr>
              <p:cNvSpPr/>
              <p:nvPr/>
            </p:nvSpPr>
            <p:spPr>
              <a:xfrm>
                <a:off x="2506033" y="1514355"/>
                <a:ext cx="225813" cy="936453"/>
              </a:xfrm>
              <a:custGeom>
                <a:avLst/>
                <a:gdLst/>
                <a:ahLst/>
                <a:cxnLst/>
                <a:rect l="l" t="t" r="r" b="b"/>
                <a:pathLst>
                  <a:path w="14630" h="60671" extrusionOk="0">
                    <a:moveTo>
                      <a:pt x="1" y="0"/>
                    </a:moveTo>
                    <a:lnTo>
                      <a:pt x="1" y="60671"/>
                    </a:lnTo>
                    <a:lnTo>
                      <a:pt x="14629" y="60671"/>
                    </a:lnTo>
                    <a:lnTo>
                      <a:pt x="14629" y="0"/>
                    </a:lnTo>
                    <a:close/>
                  </a:path>
                </a:pathLst>
              </a:custGeom>
              <a:solidFill>
                <a:schemeClr val="bg1">
                  <a:lumMod val="85000"/>
                </a:schemeClr>
              </a:solidFill>
              <a:ln>
                <a:noFill/>
              </a:ln>
            </p:spPr>
            <p:txBody>
              <a:bodyPr spcFirstLastPara="1" wrap="square" lIns="68569" tIns="68569" rIns="68569" bIns="6856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Google Shape;980;p28">
                <a:extLst>
                  <a:ext uri="{FF2B5EF4-FFF2-40B4-BE49-F238E27FC236}">
                    <a16:creationId xmlns:a16="http://schemas.microsoft.com/office/drawing/2014/main" id="{1CF8BF4E-E83B-46E1-A0FC-CCF05C713F6D}"/>
                  </a:ext>
                </a:extLst>
              </p:cNvPr>
              <p:cNvSpPr/>
              <p:nvPr/>
            </p:nvSpPr>
            <p:spPr>
              <a:xfrm>
                <a:off x="2452983" y="1456350"/>
                <a:ext cx="331913" cy="123402"/>
              </a:xfrm>
              <a:custGeom>
                <a:avLst/>
                <a:gdLst/>
                <a:ahLst/>
                <a:cxnLst/>
                <a:rect l="l" t="t" r="r" b="b"/>
                <a:pathLst>
                  <a:path w="21504" h="7995" extrusionOk="0">
                    <a:moveTo>
                      <a:pt x="4037" y="1"/>
                    </a:moveTo>
                    <a:cubicBezTo>
                      <a:pt x="1799" y="1"/>
                      <a:pt x="1" y="1759"/>
                      <a:pt x="1" y="3998"/>
                    </a:cubicBezTo>
                    <a:cubicBezTo>
                      <a:pt x="1" y="6236"/>
                      <a:pt x="1799" y="7994"/>
                      <a:pt x="4037" y="7994"/>
                    </a:cubicBezTo>
                    <a:lnTo>
                      <a:pt x="17467" y="7994"/>
                    </a:lnTo>
                    <a:cubicBezTo>
                      <a:pt x="19705" y="7994"/>
                      <a:pt x="21503" y="6236"/>
                      <a:pt x="21503" y="3998"/>
                    </a:cubicBezTo>
                    <a:cubicBezTo>
                      <a:pt x="21503" y="1759"/>
                      <a:pt x="19705" y="1"/>
                      <a:pt x="17467" y="1"/>
                    </a:cubicBezTo>
                    <a:close/>
                  </a:path>
                </a:pathLst>
              </a:custGeom>
              <a:solidFill>
                <a:schemeClr val="bg1">
                  <a:lumMod val="50000"/>
                </a:schemeClr>
              </a:solidFill>
              <a:ln>
                <a:noFill/>
              </a:ln>
            </p:spPr>
            <p:txBody>
              <a:bodyPr spcFirstLastPara="1" wrap="square" lIns="68569" tIns="68569" rIns="68569" bIns="6856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Google Shape;981;p28">
                <a:extLst>
                  <a:ext uri="{FF2B5EF4-FFF2-40B4-BE49-F238E27FC236}">
                    <a16:creationId xmlns:a16="http://schemas.microsoft.com/office/drawing/2014/main" id="{C1EEA48B-C25F-4656-B8B9-36A0BBD74F21}"/>
                  </a:ext>
                </a:extLst>
              </p:cNvPr>
              <p:cNvSpPr/>
              <p:nvPr/>
            </p:nvSpPr>
            <p:spPr>
              <a:xfrm>
                <a:off x="2452983" y="2385410"/>
                <a:ext cx="331913" cy="123387"/>
              </a:xfrm>
              <a:custGeom>
                <a:avLst/>
                <a:gdLst/>
                <a:ahLst/>
                <a:cxnLst/>
                <a:rect l="l" t="t" r="r" b="b"/>
                <a:pathLst>
                  <a:path w="21504" h="7994" extrusionOk="0">
                    <a:moveTo>
                      <a:pt x="4037" y="0"/>
                    </a:moveTo>
                    <a:cubicBezTo>
                      <a:pt x="1799" y="0"/>
                      <a:pt x="1" y="1759"/>
                      <a:pt x="1" y="3997"/>
                    </a:cubicBezTo>
                    <a:cubicBezTo>
                      <a:pt x="1" y="6235"/>
                      <a:pt x="1799" y="7994"/>
                      <a:pt x="4037" y="7994"/>
                    </a:cubicBezTo>
                    <a:lnTo>
                      <a:pt x="17467" y="7994"/>
                    </a:lnTo>
                    <a:cubicBezTo>
                      <a:pt x="19705" y="7994"/>
                      <a:pt x="21503" y="6235"/>
                      <a:pt x="21503" y="3997"/>
                    </a:cubicBezTo>
                    <a:cubicBezTo>
                      <a:pt x="21503" y="1759"/>
                      <a:pt x="19705" y="0"/>
                      <a:pt x="17467" y="0"/>
                    </a:cubicBezTo>
                    <a:close/>
                  </a:path>
                </a:pathLst>
              </a:custGeom>
              <a:solidFill>
                <a:schemeClr val="bg1">
                  <a:lumMod val="50000"/>
                </a:schemeClr>
              </a:solidFill>
              <a:ln>
                <a:noFill/>
              </a:ln>
            </p:spPr>
            <p:txBody>
              <a:bodyPr spcFirstLastPara="1" wrap="square" lIns="68569" tIns="68569" rIns="68569" bIns="6856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Google Shape;982;p28">
                <a:extLst>
                  <a:ext uri="{FF2B5EF4-FFF2-40B4-BE49-F238E27FC236}">
                    <a16:creationId xmlns:a16="http://schemas.microsoft.com/office/drawing/2014/main" id="{F3762543-677D-495D-9891-2FFC85E1B3B0}"/>
                  </a:ext>
                </a:extLst>
              </p:cNvPr>
              <p:cNvSpPr/>
              <p:nvPr/>
            </p:nvSpPr>
            <p:spPr>
              <a:xfrm>
                <a:off x="2506041" y="1806753"/>
                <a:ext cx="225813" cy="351640"/>
              </a:xfrm>
              <a:custGeom>
                <a:avLst/>
                <a:gdLst/>
                <a:ahLst/>
                <a:cxnLst/>
                <a:rect l="l" t="t" r="r" b="b"/>
                <a:pathLst>
                  <a:path w="14630" h="7035" extrusionOk="0">
                    <a:moveTo>
                      <a:pt x="1" y="0"/>
                    </a:moveTo>
                    <a:lnTo>
                      <a:pt x="1" y="7034"/>
                    </a:lnTo>
                    <a:lnTo>
                      <a:pt x="14629" y="7034"/>
                    </a:lnTo>
                    <a:lnTo>
                      <a:pt x="14629" y="0"/>
                    </a:lnTo>
                    <a:close/>
                  </a:path>
                </a:pathLst>
              </a:custGeom>
              <a:solidFill>
                <a:srgbClr val="000000">
                  <a:alpha val="14060"/>
                </a:srgbClr>
              </a:solidFill>
              <a:ln>
                <a:noFill/>
              </a:ln>
            </p:spPr>
            <p:txBody>
              <a:bodyPr spcFirstLastPara="1" wrap="square" lIns="68569" tIns="68569" rIns="68569" bIns="6856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8" name="Google Shape;983;p28">
              <a:extLst>
                <a:ext uri="{FF2B5EF4-FFF2-40B4-BE49-F238E27FC236}">
                  <a16:creationId xmlns:a16="http://schemas.microsoft.com/office/drawing/2014/main" id="{218BB16D-A039-4B31-87D3-25C6CFA19F9D}"/>
                </a:ext>
              </a:extLst>
            </p:cNvPr>
            <p:cNvGrpSpPr/>
            <p:nvPr/>
          </p:nvGrpSpPr>
          <p:grpSpPr>
            <a:xfrm>
              <a:off x="654462" y="1816933"/>
              <a:ext cx="7835076" cy="331282"/>
              <a:chOff x="654462" y="1816933"/>
              <a:chExt cx="7835076" cy="331282"/>
            </a:xfrm>
          </p:grpSpPr>
          <p:sp>
            <p:nvSpPr>
              <p:cNvPr id="39" name="Google Shape;984;p28">
                <a:extLst>
                  <a:ext uri="{FF2B5EF4-FFF2-40B4-BE49-F238E27FC236}">
                    <a16:creationId xmlns:a16="http://schemas.microsoft.com/office/drawing/2014/main" id="{A7EF8ABC-BAAF-4922-B4F6-7E1C80EADA9A}"/>
                  </a:ext>
                </a:extLst>
              </p:cNvPr>
              <p:cNvSpPr/>
              <p:nvPr/>
            </p:nvSpPr>
            <p:spPr>
              <a:xfrm>
                <a:off x="729526" y="1869359"/>
                <a:ext cx="7685555" cy="226416"/>
              </a:xfrm>
              <a:custGeom>
                <a:avLst/>
                <a:gdLst/>
                <a:ahLst/>
                <a:cxnLst/>
                <a:rect l="l" t="t" r="r" b="b"/>
                <a:pathLst>
                  <a:path w="84652" h="14669" extrusionOk="0">
                    <a:moveTo>
                      <a:pt x="0" y="0"/>
                    </a:moveTo>
                    <a:lnTo>
                      <a:pt x="0" y="14668"/>
                    </a:lnTo>
                    <a:lnTo>
                      <a:pt x="84652" y="14668"/>
                    </a:lnTo>
                    <a:lnTo>
                      <a:pt x="84652" y="0"/>
                    </a:lnTo>
                    <a:close/>
                  </a:path>
                </a:pathLst>
              </a:custGeom>
              <a:solidFill>
                <a:schemeClr val="bg1">
                  <a:lumMod val="85000"/>
                </a:schemeClr>
              </a:solidFill>
              <a:ln>
                <a:noFill/>
              </a:ln>
            </p:spPr>
            <p:txBody>
              <a:bodyPr spcFirstLastPara="1" wrap="square" lIns="68569" tIns="68569" rIns="68569" bIns="6856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Google Shape;985;p28">
                <a:extLst>
                  <a:ext uri="{FF2B5EF4-FFF2-40B4-BE49-F238E27FC236}">
                    <a16:creationId xmlns:a16="http://schemas.microsoft.com/office/drawing/2014/main" id="{B1F0A5D0-AE48-4BDF-89E2-038D9C5D4288}"/>
                  </a:ext>
                </a:extLst>
              </p:cNvPr>
              <p:cNvSpPr/>
              <p:nvPr/>
            </p:nvSpPr>
            <p:spPr>
              <a:xfrm>
                <a:off x="654462" y="1869351"/>
                <a:ext cx="225814" cy="226421"/>
              </a:xfrm>
              <a:custGeom>
                <a:avLst/>
                <a:gdLst/>
                <a:ahLst/>
                <a:cxnLst/>
                <a:rect l="l" t="t" r="r" b="b"/>
                <a:pathLst>
                  <a:path w="14630" h="7035" extrusionOk="0">
                    <a:moveTo>
                      <a:pt x="1" y="0"/>
                    </a:moveTo>
                    <a:lnTo>
                      <a:pt x="1" y="7034"/>
                    </a:lnTo>
                    <a:lnTo>
                      <a:pt x="14629" y="7034"/>
                    </a:lnTo>
                    <a:lnTo>
                      <a:pt x="14629" y="0"/>
                    </a:lnTo>
                    <a:close/>
                  </a:path>
                </a:pathLst>
              </a:custGeom>
              <a:solidFill>
                <a:srgbClr val="000000">
                  <a:alpha val="14060"/>
                </a:srgbClr>
              </a:solidFill>
              <a:ln>
                <a:noFill/>
              </a:ln>
            </p:spPr>
            <p:txBody>
              <a:bodyPr spcFirstLastPara="1" wrap="square" lIns="68569" tIns="68569" rIns="68569" bIns="6856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Google Shape;986;p28">
                <a:extLst>
                  <a:ext uri="{FF2B5EF4-FFF2-40B4-BE49-F238E27FC236}">
                    <a16:creationId xmlns:a16="http://schemas.microsoft.com/office/drawing/2014/main" id="{92B57014-7449-4AF6-8BDF-28935BF28B72}"/>
                  </a:ext>
                </a:extLst>
              </p:cNvPr>
              <p:cNvSpPr/>
              <p:nvPr/>
            </p:nvSpPr>
            <p:spPr>
              <a:xfrm>
                <a:off x="8263724" y="1869353"/>
                <a:ext cx="225814" cy="226421"/>
              </a:xfrm>
              <a:custGeom>
                <a:avLst/>
                <a:gdLst/>
                <a:ahLst/>
                <a:cxnLst/>
                <a:rect l="l" t="t" r="r" b="b"/>
                <a:pathLst>
                  <a:path w="14630" h="7035" extrusionOk="0">
                    <a:moveTo>
                      <a:pt x="1" y="0"/>
                    </a:moveTo>
                    <a:lnTo>
                      <a:pt x="1" y="7034"/>
                    </a:lnTo>
                    <a:lnTo>
                      <a:pt x="14629" y="7034"/>
                    </a:lnTo>
                    <a:lnTo>
                      <a:pt x="14629" y="0"/>
                    </a:lnTo>
                    <a:close/>
                  </a:path>
                </a:pathLst>
              </a:custGeom>
              <a:solidFill>
                <a:srgbClr val="000000">
                  <a:alpha val="14060"/>
                </a:srgbClr>
              </a:solidFill>
              <a:ln>
                <a:noFill/>
              </a:ln>
            </p:spPr>
            <p:txBody>
              <a:bodyPr spcFirstLastPara="1" wrap="square" lIns="68569" tIns="68569" rIns="68569" bIns="6856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2" name="Google Shape;987;p28">
                <a:extLst>
                  <a:ext uri="{FF2B5EF4-FFF2-40B4-BE49-F238E27FC236}">
                    <a16:creationId xmlns:a16="http://schemas.microsoft.com/office/drawing/2014/main" id="{98981BB0-68F2-47AB-ACF5-8CDC20F6C954}"/>
                  </a:ext>
                </a:extLst>
              </p:cNvPr>
              <p:cNvGrpSpPr/>
              <p:nvPr/>
            </p:nvGrpSpPr>
            <p:grpSpPr>
              <a:xfrm>
                <a:off x="654462" y="1816933"/>
                <a:ext cx="7835076" cy="331282"/>
                <a:chOff x="654159" y="1879825"/>
                <a:chExt cx="7835076" cy="331282"/>
              </a:xfrm>
            </p:grpSpPr>
            <p:sp>
              <p:nvSpPr>
                <p:cNvPr id="43" name="Google Shape;988;p28">
                  <a:extLst>
                    <a:ext uri="{FF2B5EF4-FFF2-40B4-BE49-F238E27FC236}">
                      <a16:creationId xmlns:a16="http://schemas.microsoft.com/office/drawing/2014/main" id="{8CE7CF70-09BC-4E41-8C4D-0D90F5E5A11C}"/>
                    </a:ext>
                  </a:extLst>
                </p:cNvPr>
                <p:cNvSpPr/>
                <p:nvPr/>
              </p:nvSpPr>
              <p:spPr>
                <a:xfrm>
                  <a:off x="654159" y="1879825"/>
                  <a:ext cx="124020" cy="331281"/>
                </a:xfrm>
                <a:custGeom>
                  <a:avLst/>
                  <a:gdLst/>
                  <a:ahLst/>
                  <a:cxnLst/>
                  <a:rect l="l" t="t" r="r" b="b"/>
                  <a:pathLst>
                    <a:path w="8035" h="21463" extrusionOk="0">
                      <a:moveTo>
                        <a:pt x="3997" y="0"/>
                      </a:moveTo>
                      <a:cubicBezTo>
                        <a:pt x="1799" y="0"/>
                        <a:pt x="1" y="1759"/>
                        <a:pt x="1" y="3997"/>
                      </a:cubicBezTo>
                      <a:lnTo>
                        <a:pt x="1" y="17466"/>
                      </a:lnTo>
                      <a:cubicBezTo>
                        <a:pt x="1" y="19664"/>
                        <a:pt x="1799" y="21463"/>
                        <a:pt x="3997" y="21463"/>
                      </a:cubicBezTo>
                      <a:cubicBezTo>
                        <a:pt x="6236" y="21463"/>
                        <a:pt x="8034" y="19664"/>
                        <a:pt x="8034" y="17466"/>
                      </a:cubicBezTo>
                      <a:lnTo>
                        <a:pt x="8034" y="3997"/>
                      </a:lnTo>
                      <a:cubicBezTo>
                        <a:pt x="8034" y="1759"/>
                        <a:pt x="6236" y="0"/>
                        <a:pt x="3997" y="0"/>
                      </a:cubicBezTo>
                      <a:close/>
                    </a:path>
                  </a:pathLst>
                </a:custGeom>
                <a:solidFill>
                  <a:schemeClr val="accent3"/>
                </a:solidFill>
                <a:ln>
                  <a:noFill/>
                </a:ln>
              </p:spPr>
              <p:txBody>
                <a:bodyPr spcFirstLastPara="1" wrap="square" lIns="68569" tIns="68569" rIns="68569" bIns="6856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Google Shape;989;p28">
                  <a:extLst>
                    <a:ext uri="{FF2B5EF4-FFF2-40B4-BE49-F238E27FC236}">
                      <a16:creationId xmlns:a16="http://schemas.microsoft.com/office/drawing/2014/main" id="{8A6C2779-A061-408C-B2AA-F456715F903F}"/>
                    </a:ext>
                  </a:extLst>
                </p:cNvPr>
                <p:cNvSpPr/>
                <p:nvPr/>
              </p:nvSpPr>
              <p:spPr>
                <a:xfrm>
                  <a:off x="8365832" y="1879825"/>
                  <a:ext cx="123403" cy="331281"/>
                </a:xfrm>
                <a:custGeom>
                  <a:avLst/>
                  <a:gdLst/>
                  <a:ahLst/>
                  <a:cxnLst/>
                  <a:rect l="l" t="t" r="r" b="b"/>
                  <a:pathLst>
                    <a:path w="7995" h="21463" extrusionOk="0">
                      <a:moveTo>
                        <a:pt x="3998" y="0"/>
                      </a:moveTo>
                      <a:cubicBezTo>
                        <a:pt x="1759" y="0"/>
                        <a:pt x="1" y="1759"/>
                        <a:pt x="1" y="3997"/>
                      </a:cubicBezTo>
                      <a:lnTo>
                        <a:pt x="1" y="17466"/>
                      </a:lnTo>
                      <a:cubicBezTo>
                        <a:pt x="1" y="19664"/>
                        <a:pt x="1759" y="21463"/>
                        <a:pt x="3998" y="21463"/>
                      </a:cubicBezTo>
                      <a:cubicBezTo>
                        <a:pt x="6236" y="21463"/>
                        <a:pt x="7994" y="19664"/>
                        <a:pt x="7994" y="17466"/>
                      </a:cubicBezTo>
                      <a:lnTo>
                        <a:pt x="7994" y="3997"/>
                      </a:lnTo>
                      <a:cubicBezTo>
                        <a:pt x="7994" y="1759"/>
                        <a:pt x="6236" y="0"/>
                        <a:pt x="3998" y="0"/>
                      </a:cubicBezTo>
                      <a:close/>
                    </a:path>
                  </a:pathLst>
                </a:custGeom>
                <a:solidFill>
                  <a:schemeClr val="accent3"/>
                </a:solidFill>
                <a:ln>
                  <a:noFill/>
                </a:ln>
              </p:spPr>
              <p:txBody>
                <a:bodyPr spcFirstLastPara="1" wrap="square" lIns="68569" tIns="68569" rIns="68569" bIns="6856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pic>
        <p:nvPicPr>
          <p:cNvPr id="6" name="Picture 5" descr="A picture containing night, dark&#10;&#10;Description automatically generated">
            <a:extLst>
              <a:ext uri="{FF2B5EF4-FFF2-40B4-BE49-F238E27FC236}">
                <a16:creationId xmlns:a16="http://schemas.microsoft.com/office/drawing/2014/main" id="{905EB29C-FF81-F52C-D343-F40EE798DC8A}"/>
              </a:ext>
            </a:extLst>
          </p:cNvPr>
          <p:cNvPicPr>
            <a:picLocks noChangeAspect="1"/>
          </p:cNvPicPr>
          <p:nvPr/>
        </p:nvPicPr>
        <p:blipFill rotWithShape="1">
          <a:blip r:embed="rId3"/>
          <a:srcRect t="19005"/>
          <a:stretch/>
        </p:blipFill>
        <p:spPr>
          <a:xfrm rot="6342336">
            <a:off x="3247302" y="1253571"/>
            <a:ext cx="1352957" cy="1529753"/>
          </a:xfrm>
          <a:prstGeom prst="rect">
            <a:avLst/>
          </a:prstGeom>
        </p:spPr>
      </p:pic>
      <p:pic>
        <p:nvPicPr>
          <p:cNvPr id="3" name="Picture 2" descr="A picture containing night, dark&#10;&#10;Description automatically generated">
            <a:extLst>
              <a:ext uri="{FF2B5EF4-FFF2-40B4-BE49-F238E27FC236}">
                <a16:creationId xmlns:a16="http://schemas.microsoft.com/office/drawing/2014/main" id="{A88D28F0-9F3D-38DA-22A9-2F88427724FF}"/>
              </a:ext>
            </a:extLst>
          </p:cNvPr>
          <p:cNvPicPr>
            <a:picLocks noChangeAspect="1"/>
          </p:cNvPicPr>
          <p:nvPr/>
        </p:nvPicPr>
        <p:blipFill rotWithShape="1">
          <a:blip r:embed="rId3"/>
          <a:srcRect t="19005"/>
          <a:stretch/>
        </p:blipFill>
        <p:spPr>
          <a:xfrm rot="16866289">
            <a:off x="1394002" y="720784"/>
            <a:ext cx="1352957" cy="2356857"/>
          </a:xfrm>
          <a:prstGeom prst="rect">
            <a:avLst/>
          </a:prstGeom>
        </p:spPr>
      </p:pic>
      <p:grpSp>
        <p:nvGrpSpPr>
          <p:cNvPr id="64" name="Group 63">
            <a:extLst>
              <a:ext uri="{FF2B5EF4-FFF2-40B4-BE49-F238E27FC236}">
                <a16:creationId xmlns:a16="http://schemas.microsoft.com/office/drawing/2014/main" id="{C29BFE16-CB12-4321-A576-601878BBFCC7}"/>
              </a:ext>
            </a:extLst>
          </p:cNvPr>
          <p:cNvGrpSpPr/>
          <p:nvPr/>
        </p:nvGrpSpPr>
        <p:grpSpPr>
          <a:xfrm>
            <a:off x="-337162" y="1591082"/>
            <a:ext cx="1758617" cy="1830329"/>
            <a:chOff x="1061741" y="2331176"/>
            <a:chExt cx="2131657" cy="2218581"/>
          </a:xfrm>
        </p:grpSpPr>
        <p:sp>
          <p:nvSpPr>
            <p:cNvPr id="33" name="Google Shape;994;p28">
              <a:extLst>
                <a:ext uri="{FF2B5EF4-FFF2-40B4-BE49-F238E27FC236}">
                  <a16:creationId xmlns:a16="http://schemas.microsoft.com/office/drawing/2014/main" id="{6F2D09D0-A725-4AB7-913A-1F33D6C4E005}"/>
                </a:ext>
              </a:extLst>
            </p:cNvPr>
            <p:cNvSpPr/>
            <p:nvPr/>
          </p:nvSpPr>
          <p:spPr>
            <a:xfrm>
              <a:off x="1641480" y="3577576"/>
              <a:ext cx="972179" cy="972181"/>
            </a:xfrm>
            <a:prstGeom prst="ellipse">
              <a:avLst/>
            </a:prstGeom>
            <a:solidFill>
              <a:schemeClr val="dk2"/>
            </a:solidFill>
            <a:ln>
              <a:noFill/>
            </a:ln>
          </p:spPr>
          <p:txBody>
            <a:bodyPr spcFirstLastPara="1" wrap="square" lIns="68569" tIns="68569" rIns="68569" bIns="75431"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D446FE4-6F73-45E0-97DA-71915DDAE970}"/>
                </a:ext>
              </a:extLst>
            </p:cNvPr>
            <p:cNvSpPr txBox="1"/>
            <p:nvPr/>
          </p:nvSpPr>
          <p:spPr>
            <a:xfrm>
              <a:off x="1061741" y="3885415"/>
              <a:ext cx="2131657" cy="341353"/>
            </a:xfrm>
            <a:prstGeom prst="rect">
              <a:avLst/>
            </a:prstGeom>
            <a:noFill/>
          </p:spPr>
          <p:txBody>
            <a:bodyPr wrap="square" rtlCol="0">
              <a:spAutoFit/>
            </a:bodyPr>
            <a:lstStyle/>
            <a:p>
              <a:pPr marL="0" marR="0" lvl="0" indent="0" algn="ctr" defTabSz="914378" rtl="0" eaLnBrk="1" fontAlgn="auto" latinLnBrk="0" hangingPunct="1">
                <a:lnSpc>
                  <a:spcPct val="100000"/>
                </a:lnSpc>
                <a:spcBef>
                  <a:spcPct val="2000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Georgia" panose="02040502050405020303" pitchFamily="18" charset="0"/>
                  <a:ea typeface="+mn-ea"/>
                  <a:cs typeface="+mn-cs"/>
                </a:rPr>
                <a:t>New</a:t>
              </a:r>
            </a:p>
            <a:p>
              <a:pPr marL="0" marR="0" lvl="0" indent="0" algn="ctr" defTabSz="914378" rtl="0" eaLnBrk="1" fontAlgn="auto" latinLnBrk="0" hangingPunct="1">
                <a:lnSpc>
                  <a:spcPct val="100000"/>
                </a:lnSpc>
                <a:spcBef>
                  <a:spcPct val="20000"/>
                </a:spcBef>
                <a:spcAft>
                  <a:spcPts val="0"/>
                </a:spcAft>
                <a:buClrTx/>
                <a:buSzTx/>
                <a:buFontTx/>
                <a:buNone/>
                <a:tabLst/>
                <a:defRPr/>
              </a:pPr>
              <a:endParaRPr kumimoji="0" lang="en-US" sz="150" b="1" i="0" u="none" strike="noStrike" kern="1200" cap="none" spc="0" normalizeH="0" baseline="0" noProof="0" dirty="0">
                <a:ln>
                  <a:noFill/>
                </a:ln>
                <a:solidFill>
                  <a:prstClr val="white"/>
                </a:solidFill>
                <a:effectLst/>
                <a:uLnTx/>
                <a:uFillTx/>
                <a:latin typeface="Candara" panose="020E0502030303020204" pitchFamily="34" charset="0"/>
                <a:ea typeface="+mn-ea"/>
                <a:cs typeface="+mn-cs"/>
              </a:endParaRPr>
            </a:p>
          </p:txBody>
        </p:sp>
        <p:sp>
          <p:nvSpPr>
            <p:cNvPr id="34" name="Google Shape;995;p28">
              <a:extLst>
                <a:ext uri="{FF2B5EF4-FFF2-40B4-BE49-F238E27FC236}">
                  <a16:creationId xmlns:a16="http://schemas.microsoft.com/office/drawing/2014/main" id="{4403C46C-9E86-408C-B974-9C119E590D29}"/>
                </a:ext>
              </a:extLst>
            </p:cNvPr>
            <p:cNvSpPr/>
            <p:nvPr/>
          </p:nvSpPr>
          <p:spPr>
            <a:xfrm>
              <a:off x="1719814" y="2331176"/>
              <a:ext cx="782229" cy="782229"/>
            </a:xfrm>
            <a:prstGeom prst="ellipse">
              <a:avLst/>
            </a:prstGeom>
            <a:solidFill>
              <a:schemeClr val="dk2"/>
            </a:solidFill>
            <a:ln>
              <a:noFill/>
            </a:ln>
          </p:spPr>
          <p:txBody>
            <a:bodyPr spcFirstLastPara="1" wrap="square" lIns="0" tIns="68569" rIns="0" bIns="75431"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2100" b="1" i="0" u="none" strike="noStrike" kern="1200" cap="none" spc="0" normalizeH="0" baseline="0" noProof="0" dirty="0">
                  <a:ln>
                    <a:noFill/>
                  </a:ln>
                  <a:solidFill>
                    <a:prstClr val="white"/>
                  </a:solidFill>
                  <a:effectLst/>
                  <a:uLnTx/>
                  <a:uFillTx/>
                  <a:latin typeface="Georgia Pro Cond" panose="02040506050405020303" pitchFamily="18" charset="0"/>
                  <a:ea typeface="Fira Sans Extra Condensed SemiBold"/>
                  <a:cs typeface="Fira Sans Extra Condensed SemiBold"/>
                  <a:sym typeface="Fira Sans Extra Condensed SemiBold"/>
                </a:rPr>
                <a:t>1</a:t>
              </a:r>
              <a:endParaRPr kumimoji="0" sz="2100" b="1" i="0" u="none" strike="noStrike" kern="1200" cap="none" spc="0" normalizeH="0" baseline="0" noProof="0" dirty="0">
                <a:ln>
                  <a:noFill/>
                </a:ln>
                <a:solidFill>
                  <a:prstClr val="white"/>
                </a:solidFill>
                <a:effectLst/>
                <a:uLnTx/>
                <a:uFillTx/>
                <a:latin typeface="Georgia Pro Cond" panose="02040506050405020303" pitchFamily="18" charset="0"/>
                <a:ea typeface="Fira Sans Extra Condensed SemiBold"/>
                <a:cs typeface="Fira Sans Extra Condensed SemiBold"/>
                <a:sym typeface="Fira Sans Extra Condensed SemiBold"/>
              </a:endParaRPr>
            </a:p>
          </p:txBody>
        </p:sp>
      </p:grpSp>
      <p:grpSp>
        <p:nvGrpSpPr>
          <p:cNvPr id="65" name="Group 64">
            <a:extLst>
              <a:ext uri="{FF2B5EF4-FFF2-40B4-BE49-F238E27FC236}">
                <a16:creationId xmlns:a16="http://schemas.microsoft.com/office/drawing/2014/main" id="{DDF28FCC-6359-4622-ABFC-DCA25B9E69D0}"/>
              </a:ext>
            </a:extLst>
          </p:cNvPr>
          <p:cNvGrpSpPr/>
          <p:nvPr/>
        </p:nvGrpSpPr>
        <p:grpSpPr>
          <a:xfrm>
            <a:off x="1033834" y="1645802"/>
            <a:ext cx="1758617" cy="1772749"/>
            <a:chOff x="3735960" y="2161630"/>
            <a:chExt cx="2131657" cy="2148788"/>
          </a:xfrm>
        </p:grpSpPr>
        <p:sp>
          <p:nvSpPr>
            <p:cNvPr id="25" name="Google Shape;1004;p28">
              <a:extLst>
                <a:ext uri="{FF2B5EF4-FFF2-40B4-BE49-F238E27FC236}">
                  <a16:creationId xmlns:a16="http://schemas.microsoft.com/office/drawing/2014/main" id="{2254774E-C915-4CC7-AA7B-1F8798111FAA}"/>
                </a:ext>
              </a:extLst>
            </p:cNvPr>
            <p:cNvSpPr/>
            <p:nvPr/>
          </p:nvSpPr>
          <p:spPr>
            <a:xfrm>
              <a:off x="4326211" y="3338237"/>
              <a:ext cx="972180" cy="972181"/>
            </a:xfrm>
            <a:prstGeom prst="ellipse">
              <a:avLst/>
            </a:prstGeom>
            <a:solidFill>
              <a:schemeClr val="accent4"/>
            </a:solidFill>
            <a:ln>
              <a:noFill/>
            </a:ln>
          </p:spPr>
          <p:txBody>
            <a:bodyPr spcFirstLastPara="1" wrap="square" lIns="68569" tIns="68569" rIns="68569" bIns="75431"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Google Shape;1005;p28">
              <a:extLst>
                <a:ext uri="{FF2B5EF4-FFF2-40B4-BE49-F238E27FC236}">
                  <a16:creationId xmlns:a16="http://schemas.microsoft.com/office/drawing/2014/main" id="{C4F0C0BB-4124-4E62-B472-D9E523C252D8}"/>
                </a:ext>
              </a:extLst>
            </p:cNvPr>
            <p:cNvSpPr/>
            <p:nvPr/>
          </p:nvSpPr>
          <p:spPr>
            <a:xfrm>
              <a:off x="4421187" y="2161630"/>
              <a:ext cx="782229" cy="782229"/>
            </a:xfrm>
            <a:prstGeom prst="ellipse">
              <a:avLst/>
            </a:prstGeom>
            <a:solidFill>
              <a:schemeClr val="accent4"/>
            </a:solidFill>
            <a:ln>
              <a:noFill/>
            </a:ln>
          </p:spPr>
          <p:txBody>
            <a:bodyPr spcFirstLastPara="1" wrap="square" lIns="0" tIns="68569" rIns="0" bIns="75431"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2100" b="1" i="0" u="none" strike="noStrike" kern="1200" cap="none" spc="0" normalizeH="0" baseline="0" noProof="0">
                  <a:ln>
                    <a:noFill/>
                  </a:ln>
                  <a:solidFill>
                    <a:prstClr val="white"/>
                  </a:solidFill>
                  <a:effectLst/>
                  <a:uLnTx/>
                  <a:uFillTx/>
                  <a:latin typeface="Georgia Pro Cond" panose="02040506050405020303" pitchFamily="18" charset="0"/>
                  <a:ea typeface="Fira Sans Extra Condensed SemiBold"/>
                  <a:cs typeface="Fira Sans Extra Condensed SemiBold"/>
                  <a:sym typeface="Fira Sans Extra Condensed SemiBold"/>
                </a:rPr>
                <a:t>2</a:t>
              </a:r>
              <a:endParaRPr kumimoji="0" sz="2100" b="1" i="0" u="none" strike="noStrike" kern="1200" cap="none" spc="0" normalizeH="0" baseline="0" noProof="0">
                <a:ln>
                  <a:noFill/>
                </a:ln>
                <a:solidFill>
                  <a:prstClr val="white"/>
                </a:solidFill>
                <a:effectLst/>
                <a:uLnTx/>
                <a:uFillTx/>
                <a:latin typeface="Georgia Pro Cond" panose="02040506050405020303" pitchFamily="18" charset="0"/>
                <a:ea typeface="Fira Sans Extra Condensed SemiBold"/>
                <a:cs typeface="Fira Sans Extra Condensed SemiBold"/>
                <a:sym typeface="Fira Sans Extra Condensed SemiBold"/>
              </a:endParaRPr>
            </a:p>
          </p:txBody>
        </p:sp>
        <p:sp>
          <p:nvSpPr>
            <p:cNvPr id="57" name="TextBox 56">
              <a:extLst>
                <a:ext uri="{FF2B5EF4-FFF2-40B4-BE49-F238E27FC236}">
                  <a16:creationId xmlns:a16="http://schemas.microsoft.com/office/drawing/2014/main" id="{CDE5FDBB-BDAD-40C3-91A4-0C34412C9D63}"/>
                </a:ext>
              </a:extLst>
            </p:cNvPr>
            <p:cNvSpPr txBox="1"/>
            <p:nvPr/>
          </p:nvSpPr>
          <p:spPr>
            <a:xfrm>
              <a:off x="3735960" y="3653650"/>
              <a:ext cx="2131657" cy="341353"/>
            </a:xfrm>
            <a:prstGeom prst="rect">
              <a:avLst/>
            </a:prstGeom>
            <a:noFill/>
          </p:spPr>
          <p:txBody>
            <a:bodyPr wrap="square" rtlCol="0">
              <a:spAutoFit/>
            </a:bodyPr>
            <a:lstStyle/>
            <a:p>
              <a:pPr marL="0" marR="0" lvl="0" indent="0" algn="ctr" defTabSz="914378" rtl="0" eaLnBrk="1" fontAlgn="auto" latinLnBrk="0" hangingPunct="1">
                <a:lnSpc>
                  <a:spcPct val="100000"/>
                </a:lnSpc>
                <a:spcBef>
                  <a:spcPct val="2000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Georgia" panose="02040502050405020303" pitchFamily="18" charset="0"/>
                  <a:ea typeface="+mn-ea"/>
                  <a:cs typeface="+mn-cs"/>
                </a:rPr>
                <a:t>Annual</a:t>
              </a:r>
            </a:p>
            <a:p>
              <a:pPr marL="0" marR="0" lvl="0" indent="0" algn="ctr" defTabSz="914378" rtl="0" eaLnBrk="1" fontAlgn="auto" latinLnBrk="0" hangingPunct="1">
                <a:lnSpc>
                  <a:spcPct val="100000"/>
                </a:lnSpc>
                <a:spcBef>
                  <a:spcPct val="20000"/>
                </a:spcBef>
                <a:spcAft>
                  <a:spcPts val="0"/>
                </a:spcAft>
                <a:buClrTx/>
                <a:buSzTx/>
                <a:buFontTx/>
                <a:buNone/>
                <a:tabLst/>
                <a:defRPr/>
              </a:pPr>
              <a:endParaRPr kumimoji="0" lang="en-US" sz="150" b="1" i="0" u="none" strike="noStrike" kern="1200" cap="none" spc="0" normalizeH="0" baseline="0" noProof="0" dirty="0">
                <a:ln>
                  <a:noFill/>
                </a:ln>
                <a:solidFill>
                  <a:prstClr val="white"/>
                </a:solidFill>
                <a:effectLst/>
                <a:uLnTx/>
                <a:uFillTx/>
                <a:latin typeface="Candara" panose="020E0502030303020204" pitchFamily="34" charset="0"/>
                <a:ea typeface="+mn-ea"/>
                <a:cs typeface="+mn-cs"/>
              </a:endParaRPr>
            </a:p>
          </p:txBody>
        </p:sp>
      </p:grpSp>
      <p:grpSp>
        <p:nvGrpSpPr>
          <p:cNvPr id="66" name="Group 65">
            <a:extLst>
              <a:ext uri="{FF2B5EF4-FFF2-40B4-BE49-F238E27FC236}">
                <a16:creationId xmlns:a16="http://schemas.microsoft.com/office/drawing/2014/main" id="{A275615C-5656-43F4-A178-16A6A9CB77B1}"/>
              </a:ext>
            </a:extLst>
          </p:cNvPr>
          <p:cNvGrpSpPr/>
          <p:nvPr/>
        </p:nvGrpSpPr>
        <p:grpSpPr>
          <a:xfrm>
            <a:off x="2813383" y="1645550"/>
            <a:ext cx="1758617" cy="1772750"/>
            <a:chOff x="6284945" y="2161630"/>
            <a:chExt cx="2131657" cy="2148788"/>
          </a:xfrm>
        </p:grpSpPr>
        <p:sp>
          <p:nvSpPr>
            <p:cNvPr id="21" name="Google Shape;1009;p28">
              <a:extLst>
                <a:ext uri="{FF2B5EF4-FFF2-40B4-BE49-F238E27FC236}">
                  <a16:creationId xmlns:a16="http://schemas.microsoft.com/office/drawing/2014/main" id="{1993804E-0978-4742-9F83-64EDC1013FBA}"/>
                </a:ext>
              </a:extLst>
            </p:cNvPr>
            <p:cNvSpPr/>
            <p:nvPr/>
          </p:nvSpPr>
          <p:spPr>
            <a:xfrm>
              <a:off x="6885707" y="3338237"/>
              <a:ext cx="972180" cy="972181"/>
            </a:xfrm>
            <a:prstGeom prst="ellipse">
              <a:avLst/>
            </a:prstGeom>
            <a:solidFill>
              <a:schemeClr val="accent1"/>
            </a:solidFill>
            <a:ln>
              <a:noFill/>
            </a:ln>
          </p:spPr>
          <p:txBody>
            <a:bodyPr spcFirstLastPara="1" wrap="square" lIns="68569" tIns="68569" rIns="68569" bIns="75431"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Google Shape;1010;p28">
              <a:extLst>
                <a:ext uri="{FF2B5EF4-FFF2-40B4-BE49-F238E27FC236}">
                  <a16:creationId xmlns:a16="http://schemas.microsoft.com/office/drawing/2014/main" id="{D1CA11EF-516B-4814-A7FA-69C8787A55AF}"/>
                </a:ext>
              </a:extLst>
            </p:cNvPr>
            <p:cNvSpPr/>
            <p:nvPr/>
          </p:nvSpPr>
          <p:spPr>
            <a:xfrm>
              <a:off x="6980683" y="2161630"/>
              <a:ext cx="782229" cy="782229"/>
            </a:xfrm>
            <a:prstGeom prst="ellipse">
              <a:avLst/>
            </a:prstGeom>
            <a:solidFill>
              <a:schemeClr val="accent1"/>
            </a:solidFill>
            <a:ln>
              <a:noFill/>
            </a:ln>
          </p:spPr>
          <p:txBody>
            <a:bodyPr spcFirstLastPara="1" wrap="square" lIns="0" tIns="68569" rIns="0" bIns="75431"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2100" b="1" i="0" u="none" strike="noStrike" kern="1200" cap="none" spc="0" normalizeH="0" baseline="0" noProof="0" dirty="0">
                  <a:ln>
                    <a:noFill/>
                  </a:ln>
                  <a:solidFill>
                    <a:prstClr val="white"/>
                  </a:solidFill>
                  <a:effectLst/>
                  <a:uLnTx/>
                  <a:uFillTx/>
                  <a:latin typeface="Georgia Pro Cond" panose="02040506050405020303" pitchFamily="18" charset="0"/>
                  <a:ea typeface="Fira Sans Extra Condensed SemiBold"/>
                  <a:cs typeface="Fira Sans Extra Condensed SemiBold"/>
                  <a:sym typeface="Fira Sans Extra Condensed SemiBold"/>
                </a:rPr>
                <a:t>3</a:t>
              </a:r>
              <a:endParaRPr kumimoji="0" sz="2100" b="1" i="0" u="none" strike="noStrike" kern="1200" cap="none" spc="0" normalizeH="0" baseline="0" noProof="0" dirty="0">
                <a:ln>
                  <a:noFill/>
                </a:ln>
                <a:solidFill>
                  <a:prstClr val="white"/>
                </a:solidFill>
                <a:effectLst/>
                <a:uLnTx/>
                <a:uFillTx/>
                <a:latin typeface="Georgia Pro Cond" panose="02040506050405020303" pitchFamily="18" charset="0"/>
                <a:ea typeface="Fira Sans Extra Condensed SemiBold"/>
                <a:cs typeface="Fira Sans Extra Condensed SemiBold"/>
                <a:sym typeface="Fira Sans Extra Condensed SemiBold"/>
              </a:endParaRPr>
            </a:p>
          </p:txBody>
        </p:sp>
        <p:sp>
          <p:nvSpPr>
            <p:cNvPr id="58" name="TextBox 57">
              <a:extLst>
                <a:ext uri="{FF2B5EF4-FFF2-40B4-BE49-F238E27FC236}">
                  <a16:creationId xmlns:a16="http://schemas.microsoft.com/office/drawing/2014/main" id="{206CF317-1155-458F-8906-AE2F27E333A7}"/>
                </a:ext>
              </a:extLst>
            </p:cNvPr>
            <p:cNvSpPr txBox="1"/>
            <p:nvPr/>
          </p:nvSpPr>
          <p:spPr>
            <a:xfrm>
              <a:off x="6284945" y="3650184"/>
              <a:ext cx="2131657" cy="341353"/>
            </a:xfrm>
            <a:prstGeom prst="rect">
              <a:avLst/>
            </a:prstGeom>
            <a:noFill/>
          </p:spPr>
          <p:txBody>
            <a:bodyPr wrap="square" rtlCol="0">
              <a:spAutoFit/>
            </a:bodyPr>
            <a:lstStyle/>
            <a:p>
              <a:pPr marL="0" marR="0" lvl="0" indent="0" algn="ctr" defTabSz="914378" rtl="0" eaLnBrk="1" fontAlgn="auto" latinLnBrk="0" hangingPunct="1">
                <a:lnSpc>
                  <a:spcPct val="100000"/>
                </a:lnSpc>
                <a:spcBef>
                  <a:spcPct val="2000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Georgia" panose="02040502050405020303" pitchFamily="18" charset="0"/>
                  <a:ea typeface="+mn-ea"/>
                  <a:cs typeface="+mn-cs"/>
                </a:rPr>
                <a:t>Mid-level</a:t>
              </a:r>
            </a:p>
            <a:p>
              <a:pPr marL="0" marR="0" lvl="0" indent="0" algn="ctr" defTabSz="914378" rtl="0" eaLnBrk="1" fontAlgn="auto" latinLnBrk="0" hangingPunct="1">
                <a:lnSpc>
                  <a:spcPct val="100000"/>
                </a:lnSpc>
                <a:spcBef>
                  <a:spcPct val="20000"/>
                </a:spcBef>
                <a:spcAft>
                  <a:spcPts val="0"/>
                </a:spcAft>
                <a:buClrTx/>
                <a:buSzTx/>
                <a:buFontTx/>
                <a:buNone/>
                <a:tabLst/>
                <a:defRPr/>
              </a:pPr>
              <a:endParaRPr kumimoji="0" lang="en-US" sz="150" b="1" i="0" u="none" strike="noStrike" kern="1200" cap="none" spc="0" normalizeH="0" baseline="0" noProof="0" dirty="0">
                <a:ln>
                  <a:noFill/>
                </a:ln>
                <a:solidFill>
                  <a:prstClr val="white"/>
                </a:solidFill>
                <a:effectLst/>
                <a:uLnTx/>
                <a:uFillTx/>
                <a:latin typeface="Candara" panose="020E0502030303020204" pitchFamily="34" charset="0"/>
                <a:ea typeface="+mn-ea"/>
                <a:cs typeface="+mn-cs"/>
              </a:endParaRPr>
            </a:p>
          </p:txBody>
        </p:sp>
      </p:grpSp>
      <p:grpSp>
        <p:nvGrpSpPr>
          <p:cNvPr id="67" name="Group 66">
            <a:extLst>
              <a:ext uri="{FF2B5EF4-FFF2-40B4-BE49-F238E27FC236}">
                <a16:creationId xmlns:a16="http://schemas.microsoft.com/office/drawing/2014/main" id="{BA376085-4B03-4FD9-8FC4-565289572221}"/>
              </a:ext>
            </a:extLst>
          </p:cNvPr>
          <p:cNvGrpSpPr/>
          <p:nvPr/>
        </p:nvGrpSpPr>
        <p:grpSpPr>
          <a:xfrm>
            <a:off x="4992124" y="1685375"/>
            <a:ext cx="1758617" cy="1772750"/>
            <a:chOff x="8965274" y="2161630"/>
            <a:chExt cx="2131657" cy="2148788"/>
          </a:xfrm>
        </p:grpSpPr>
        <p:sp>
          <p:nvSpPr>
            <p:cNvPr id="29" name="Google Shape;999;p28">
              <a:extLst>
                <a:ext uri="{FF2B5EF4-FFF2-40B4-BE49-F238E27FC236}">
                  <a16:creationId xmlns:a16="http://schemas.microsoft.com/office/drawing/2014/main" id="{AED4D6D1-2B76-4F4A-94BD-640FB6E6BFD3}"/>
                </a:ext>
              </a:extLst>
            </p:cNvPr>
            <p:cNvSpPr/>
            <p:nvPr/>
          </p:nvSpPr>
          <p:spPr>
            <a:xfrm>
              <a:off x="9534500" y="3338237"/>
              <a:ext cx="972180" cy="972181"/>
            </a:xfrm>
            <a:prstGeom prst="ellipse">
              <a:avLst/>
            </a:prstGeom>
            <a:solidFill>
              <a:schemeClr val="accent2"/>
            </a:solidFill>
            <a:ln>
              <a:noFill/>
            </a:ln>
          </p:spPr>
          <p:txBody>
            <a:bodyPr spcFirstLastPara="1" wrap="square" lIns="68569" tIns="68569" rIns="68569" bIns="75431"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1000;p28">
              <a:extLst>
                <a:ext uri="{FF2B5EF4-FFF2-40B4-BE49-F238E27FC236}">
                  <a16:creationId xmlns:a16="http://schemas.microsoft.com/office/drawing/2014/main" id="{2535B54B-A7F8-4D06-9D71-4F3BD12147F7}"/>
                </a:ext>
              </a:extLst>
            </p:cNvPr>
            <p:cNvSpPr/>
            <p:nvPr/>
          </p:nvSpPr>
          <p:spPr>
            <a:xfrm>
              <a:off x="9629476" y="2161630"/>
              <a:ext cx="782229" cy="782229"/>
            </a:xfrm>
            <a:prstGeom prst="ellipse">
              <a:avLst/>
            </a:prstGeom>
            <a:solidFill>
              <a:schemeClr val="accent2"/>
            </a:solidFill>
            <a:ln>
              <a:noFill/>
            </a:ln>
          </p:spPr>
          <p:txBody>
            <a:bodyPr spcFirstLastPara="1" wrap="square" lIns="0" tIns="68569" rIns="0" bIns="75431"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2100" b="1" i="0" u="none" strike="noStrike" kern="1200" cap="none" spc="0" normalizeH="0" baseline="0" noProof="0">
                  <a:ln>
                    <a:noFill/>
                  </a:ln>
                  <a:solidFill>
                    <a:prstClr val="white"/>
                  </a:solidFill>
                  <a:effectLst/>
                  <a:uLnTx/>
                  <a:uFillTx/>
                  <a:latin typeface="Georgia Pro Cond" panose="02040506050405020303" pitchFamily="18" charset="0"/>
                  <a:ea typeface="Fira Sans Extra Condensed SemiBold"/>
                  <a:cs typeface="Fira Sans Extra Condensed SemiBold"/>
                  <a:sym typeface="Fira Sans Extra Condensed SemiBold"/>
                </a:rPr>
                <a:t>4</a:t>
              </a:r>
              <a:endParaRPr kumimoji="0" sz="2100" b="1" i="0" u="none" strike="noStrike" kern="1200" cap="none" spc="0" normalizeH="0" baseline="0" noProof="0">
                <a:ln>
                  <a:noFill/>
                </a:ln>
                <a:solidFill>
                  <a:prstClr val="white"/>
                </a:solidFill>
                <a:effectLst/>
                <a:uLnTx/>
                <a:uFillTx/>
                <a:latin typeface="Georgia Pro Cond" panose="02040506050405020303" pitchFamily="18" charset="0"/>
                <a:ea typeface="Fira Sans Extra Condensed SemiBold"/>
                <a:cs typeface="Fira Sans Extra Condensed SemiBold"/>
                <a:sym typeface="Fira Sans Extra Condensed SemiBold"/>
              </a:endParaRPr>
            </a:p>
          </p:txBody>
        </p:sp>
        <p:sp>
          <p:nvSpPr>
            <p:cNvPr id="59" name="TextBox 58">
              <a:extLst>
                <a:ext uri="{FF2B5EF4-FFF2-40B4-BE49-F238E27FC236}">
                  <a16:creationId xmlns:a16="http://schemas.microsoft.com/office/drawing/2014/main" id="{299EC071-BC58-4F4D-8820-CA7F934A5992}"/>
                </a:ext>
              </a:extLst>
            </p:cNvPr>
            <p:cNvSpPr txBox="1"/>
            <p:nvPr/>
          </p:nvSpPr>
          <p:spPr>
            <a:xfrm>
              <a:off x="8965274" y="3651956"/>
              <a:ext cx="2131657" cy="341353"/>
            </a:xfrm>
            <a:prstGeom prst="rect">
              <a:avLst/>
            </a:prstGeom>
            <a:noFill/>
          </p:spPr>
          <p:txBody>
            <a:bodyPr wrap="square" rtlCol="0">
              <a:spAutoFit/>
            </a:bodyPr>
            <a:lstStyle/>
            <a:p>
              <a:pPr marL="0" marR="0" lvl="0" indent="0" algn="ctr" defTabSz="914378" rtl="0" eaLnBrk="1" fontAlgn="auto" latinLnBrk="0" hangingPunct="1">
                <a:lnSpc>
                  <a:spcPct val="100000"/>
                </a:lnSpc>
                <a:spcBef>
                  <a:spcPct val="2000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Georgia" panose="02040502050405020303" pitchFamily="18" charset="0"/>
                  <a:ea typeface="+mn-ea"/>
                  <a:cs typeface="+mn-cs"/>
                </a:rPr>
                <a:t>Major</a:t>
              </a:r>
            </a:p>
            <a:p>
              <a:pPr marL="0" marR="0" lvl="0" indent="0" algn="ctr" defTabSz="914378" rtl="0" eaLnBrk="1" fontAlgn="auto" latinLnBrk="0" hangingPunct="1">
                <a:lnSpc>
                  <a:spcPct val="100000"/>
                </a:lnSpc>
                <a:spcBef>
                  <a:spcPct val="20000"/>
                </a:spcBef>
                <a:spcAft>
                  <a:spcPts val="0"/>
                </a:spcAft>
                <a:buClrTx/>
                <a:buSzTx/>
                <a:buFontTx/>
                <a:buNone/>
                <a:tabLst/>
                <a:defRPr/>
              </a:pPr>
              <a:endParaRPr kumimoji="0" lang="en-US" sz="150" b="1" i="0" u="none" strike="noStrike" kern="1200" cap="none" spc="0" normalizeH="0" baseline="0" noProof="0" dirty="0">
                <a:ln>
                  <a:noFill/>
                </a:ln>
                <a:solidFill>
                  <a:prstClr val="white"/>
                </a:solidFill>
                <a:effectLst/>
                <a:uLnTx/>
                <a:uFillTx/>
                <a:latin typeface="Candara" panose="020E0502030303020204" pitchFamily="34" charset="0"/>
                <a:ea typeface="+mn-ea"/>
                <a:cs typeface="+mn-cs"/>
              </a:endParaRPr>
            </a:p>
          </p:txBody>
        </p:sp>
      </p:grpSp>
      <p:sp>
        <p:nvSpPr>
          <p:cNvPr id="9" name="Google Shape;979;p28">
            <a:extLst>
              <a:ext uri="{FF2B5EF4-FFF2-40B4-BE49-F238E27FC236}">
                <a16:creationId xmlns:a16="http://schemas.microsoft.com/office/drawing/2014/main" id="{868574C5-2D13-BCAE-B7CD-A9231B100F1D}"/>
              </a:ext>
            </a:extLst>
          </p:cNvPr>
          <p:cNvSpPr/>
          <p:nvPr/>
        </p:nvSpPr>
        <p:spPr>
          <a:xfrm>
            <a:off x="1017787" y="1425572"/>
            <a:ext cx="247959" cy="1028296"/>
          </a:xfrm>
          <a:custGeom>
            <a:avLst/>
            <a:gdLst/>
            <a:ahLst/>
            <a:cxnLst/>
            <a:rect l="l" t="t" r="r" b="b"/>
            <a:pathLst>
              <a:path w="14630" h="60671" extrusionOk="0">
                <a:moveTo>
                  <a:pt x="1" y="0"/>
                </a:moveTo>
                <a:lnTo>
                  <a:pt x="1" y="60671"/>
                </a:lnTo>
                <a:lnTo>
                  <a:pt x="14629" y="60671"/>
                </a:lnTo>
                <a:lnTo>
                  <a:pt x="14629" y="0"/>
                </a:lnTo>
                <a:close/>
              </a:path>
            </a:pathLst>
          </a:custGeom>
          <a:solidFill>
            <a:schemeClr val="bg1">
              <a:lumMod val="85000"/>
            </a:schemeClr>
          </a:solidFill>
          <a:ln>
            <a:noFill/>
          </a:ln>
        </p:spPr>
        <p:txBody>
          <a:bodyPr spcFirstLastPara="1" wrap="square" lIns="68569" tIns="68569" rIns="68569" bIns="6856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Google Shape;980;p28">
            <a:extLst>
              <a:ext uri="{FF2B5EF4-FFF2-40B4-BE49-F238E27FC236}">
                <a16:creationId xmlns:a16="http://schemas.microsoft.com/office/drawing/2014/main" id="{D6BAA96A-AB00-6181-4091-F1C86280AA38}"/>
              </a:ext>
            </a:extLst>
          </p:cNvPr>
          <p:cNvSpPr/>
          <p:nvPr/>
        </p:nvSpPr>
        <p:spPr>
          <a:xfrm>
            <a:off x="959533" y="2408110"/>
            <a:ext cx="364465" cy="135505"/>
          </a:xfrm>
          <a:custGeom>
            <a:avLst/>
            <a:gdLst/>
            <a:ahLst/>
            <a:cxnLst/>
            <a:rect l="l" t="t" r="r" b="b"/>
            <a:pathLst>
              <a:path w="21504" h="7995" extrusionOk="0">
                <a:moveTo>
                  <a:pt x="4037" y="1"/>
                </a:moveTo>
                <a:cubicBezTo>
                  <a:pt x="1799" y="1"/>
                  <a:pt x="1" y="1759"/>
                  <a:pt x="1" y="3998"/>
                </a:cubicBezTo>
                <a:cubicBezTo>
                  <a:pt x="1" y="6236"/>
                  <a:pt x="1799" y="7994"/>
                  <a:pt x="4037" y="7994"/>
                </a:cubicBezTo>
                <a:lnTo>
                  <a:pt x="17467" y="7994"/>
                </a:lnTo>
                <a:cubicBezTo>
                  <a:pt x="19705" y="7994"/>
                  <a:pt x="21503" y="6236"/>
                  <a:pt x="21503" y="3998"/>
                </a:cubicBezTo>
                <a:cubicBezTo>
                  <a:pt x="21503" y="1759"/>
                  <a:pt x="19705" y="1"/>
                  <a:pt x="17467" y="1"/>
                </a:cubicBezTo>
                <a:close/>
              </a:path>
            </a:pathLst>
          </a:custGeom>
          <a:solidFill>
            <a:schemeClr val="bg1">
              <a:lumMod val="50000"/>
            </a:schemeClr>
          </a:solidFill>
          <a:ln>
            <a:noFill/>
          </a:ln>
        </p:spPr>
        <p:txBody>
          <a:bodyPr spcFirstLastPara="1" wrap="square" lIns="68569" tIns="68569" rIns="68569" bIns="6856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lowchart: Manual Operation 7">
            <a:extLst>
              <a:ext uri="{FF2B5EF4-FFF2-40B4-BE49-F238E27FC236}">
                <a16:creationId xmlns:a16="http://schemas.microsoft.com/office/drawing/2014/main" id="{A1431D95-985B-CDAD-C2E0-1D907A70636A}"/>
              </a:ext>
            </a:extLst>
          </p:cNvPr>
          <p:cNvSpPr/>
          <p:nvPr/>
        </p:nvSpPr>
        <p:spPr>
          <a:xfrm>
            <a:off x="932001" y="1130774"/>
            <a:ext cx="427838" cy="363772"/>
          </a:xfrm>
          <a:prstGeom prst="flowChartManualOper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DA6D0F06-652D-E87B-A2E0-87CD69E319E1}"/>
              </a:ext>
            </a:extLst>
          </p:cNvPr>
          <p:cNvGrpSpPr/>
          <p:nvPr/>
        </p:nvGrpSpPr>
        <p:grpSpPr>
          <a:xfrm>
            <a:off x="7151150" y="1695616"/>
            <a:ext cx="1758617" cy="1847491"/>
            <a:chOff x="8965274" y="2161630"/>
            <a:chExt cx="2131657" cy="2239383"/>
          </a:xfrm>
        </p:grpSpPr>
        <p:sp>
          <p:nvSpPr>
            <p:cNvPr id="12" name="Google Shape;999;p28">
              <a:extLst>
                <a:ext uri="{FF2B5EF4-FFF2-40B4-BE49-F238E27FC236}">
                  <a16:creationId xmlns:a16="http://schemas.microsoft.com/office/drawing/2014/main" id="{0C4075E1-A88A-A791-44EE-0BF071827768}"/>
                </a:ext>
              </a:extLst>
            </p:cNvPr>
            <p:cNvSpPr/>
            <p:nvPr/>
          </p:nvSpPr>
          <p:spPr>
            <a:xfrm>
              <a:off x="9534500" y="3338237"/>
              <a:ext cx="972180" cy="972181"/>
            </a:xfrm>
            <a:prstGeom prst="ellipse">
              <a:avLst/>
            </a:prstGeom>
            <a:solidFill>
              <a:schemeClr val="accent2">
                <a:lumMod val="75000"/>
              </a:schemeClr>
            </a:solidFill>
            <a:ln>
              <a:noFill/>
            </a:ln>
          </p:spPr>
          <p:txBody>
            <a:bodyPr spcFirstLastPara="1" wrap="square" lIns="68569" tIns="68569" rIns="68569" bIns="75431"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Google Shape;1000;p28">
              <a:extLst>
                <a:ext uri="{FF2B5EF4-FFF2-40B4-BE49-F238E27FC236}">
                  <a16:creationId xmlns:a16="http://schemas.microsoft.com/office/drawing/2014/main" id="{5FD59244-F941-5A5A-0D81-796B8C7F0726}"/>
                </a:ext>
              </a:extLst>
            </p:cNvPr>
            <p:cNvSpPr/>
            <p:nvPr/>
          </p:nvSpPr>
          <p:spPr>
            <a:xfrm>
              <a:off x="9629476" y="2161630"/>
              <a:ext cx="782229" cy="782229"/>
            </a:xfrm>
            <a:prstGeom prst="ellipse">
              <a:avLst/>
            </a:prstGeom>
            <a:solidFill>
              <a:schemeClr val="accent2">
                <a:lumMod val="75000"/>
              </a:schemeClr>
            </a:solidFill>
            <a:ln>
              <a:noFill/>
            </a:ln>
          </p:spPr>
          <p:txBody>
            <a:bodyPr spcFirstLastPara="1" wrap="square" lIns="0" tIns="68569" rIns="0" bIns="75431"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2100" b="1" i="0" u="none" strike="noStrike" kern="1200" cap="none" spc="0" normalizeH="0" baseline="0" noProof="0" dirty="0">
                  <a:ln>
                    <a:noFill/>
                  </a:ln>
                  <a:solidFill>
                    <a:prstClr val="white"/>
                  </a:solidFill>
                  <a:effectLst/>
                  <a:uLnTx/>
                  <a:uFillTx/>
                  <a:latin typeface="Georgia Pro Cond" panose="02040506050405020303" pitchFamily="18" charset="0"/>
                  <a:ea typeface="Fira Sans Extra Condensed SemiBold"/>
                  <a:cs typeface="Fira Sans Extra Condensed SemiBold"/>
                  <a:sym typeface="Fira Sans Extra Condensed SemiBold"/>
                </a:rPr>
                <a:t>5</a:t>
              </a:r>
              <a:endParaRPr kumimoji="0" sz="2100" b="1" i="0" u="none" strike="noStrike" kern="1200" cap="none" spc="0" normalizeH="0" baseline="0" noProof="0" dirty="0">
                <a:ln>
                  <a:noFill/>
                </a:ln>
                <a:solidFill>
                  <a:prstClr val="white"/>
                </a:solidFill>
                <a:effectLst/>
                <a:uLnTx/>
                <a:uFillTx/>
                <a:latin typeface="Georgia Pro Cond" panose="02040506050405020303" pitchFamily="18" charset="0"/>
                <a:ea typeface="Fira Sans Extra Condensed SemiBold"/>
                <a:cs typeface="Fira Sans Extra Condensed SemiBold"/>
                <a:sym typeface="Fira Sans Extra Condensed SemiBold"/>
              </a:endParaRPr>
            </a:p>
          </p:txBody>
        </p:sp>
        <p:sp>
          <p:nvSpPr>
            <p:cNvPr id="14" name="TextBox 13">
              <a:extLst>
                <a:ext uri="{FF2B5EF4-FFF2-40B4-BE49-F238E27FC236}">
                  <a16:creationId xmlns:a16="http://schemas.microsoft.com/office/drawing/2014/main" id="{9669BCFD-0687-81CC-939E-93F7280FE3DB}"/>
                </a:ext>
              </a:extLst>
            </p:cNvPr>
            <p:cNvSpPr txBox="1"/>
            <p:nvPr/>
          </p:nvSpPr>
          <p:spPr>
            <a:xfrm>
              <a:off x="8965274" y="3589602"/>
              <a:ext cx="2131657" cy="811411"/>
            </a:xfrm>
            <a:prstGeom prst="rect">
              <a:avLst/>
            </a:prstGeom>
            <a:noFill/>
          </p:spPr>
          <p:txBody>
            <a:bodyPr wrap="square" rtlCol="0">
              <a:spAutoFit/>
            </a:bodyPr>
            <a:lstStyle/>
            <a:p>
              <a:pPr marL="0" marR="0" lvl="0" indent="0" algn="ctr" defTabSz="914378" rtl="0" eaLnBrk="1" fontAlgn="auto" latinLnBrk="0" hangingPunct="1">
                <a:lnSpc>
                  <a:spcPct val="100000"/>
                </a:lnSpc>
                <a:spcBef>
                  <a:spcPct val="2000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Georgia" panose="02040502050405020303" pitchFamily="18" charset="0"/>
                  <a:ea typeface="+mn-ea"/>
                  <a:cs typeface="+mn-cs"/>
                </a:rPr>
                <a:t>Transform-</a:t>
              </a:r>
            </a:p>
            <a:p>
              <a:pPr marL="0" marR="0" lvl="0" indent="0" algn="ctr" defTabSz="914378" rtl="0" eaLnBrk="1" fontAlgn="auto" latinLnBrk="0" hangingPunct="1">
                <a:lnSpc>
                  <a:spcPct val="100000"/>
                </a:lnSpc>
                <a:spcBef>
                  <a:spcPct val="20000"/>
                </a:spcBef>
                <a:spcAft>
                  <a:spcPts val="0"/>
                </a:spcAft>
                <a:buClrTx/>
                <a:buSzTx/>
                <a:buFontTx/>
                <a:buNone/>
                <a:tabLst/>
                <a:defRPr/>
              </a:pPr>
              <a:r>
                <a:rPr kumimoji="0" lang="en-US" sz="1050" b="1" i="0" u="none" strike="noStrike" kern="1200" cap="none" spc="0" normalizeH="0" baseline="0" noProof="0" dirty="0" err="1">
                  <a:ln>
                    <a:noFill/>
                  </a:ln>
                  <a:solidFill>
                    <a:prstClr val="white"/>
                  </a:solidFill>
                  <a:effectLst/>
                  <a:uLnTx/>
                  <a:uFillTx/>
                  <a:latin typeface="Georgia" panose="02040502050405020303" pitchFamily="18" charset="0"/>
                  <a:ea typeface="+mn-ea"/>
                  <a:cs typeface="+mn-cs"/>
                </a:rPr>
                <a:t>ational</a:t>
              </a:r>
              <a:endParaRPr kumimoji="0" lang="en-US" sz="1050" b="1" i="0" u="none" strike="noStrike" kern="1200" cap="none" spc="0" normalizeH="0" baseline="0" noProof="0" dirty="0">
                <a:ln>
                  <a:noFill/>
                </a:ln>
                <a:solidFill>
                  <a:prstClr val="white"/>
                </a:solidFill>
                <a:effectLst/>
                <a:uLnTx/>
                <a:uFillTx/>
                <a:latin typeface="Georgia" panose="02040502050405020303" pitchFamily="18" charset="0"/>
                <a:ea typeface="+mn-ea"/>
                <a:cs typeface="+mn-cs"/>
              </a:endParaRPr>
            </a:p>
            <a:p>
              <a:pPr marL="0" marR="0" lvl="0" indent="0" algn="ctr" defTabSz="914378" rtl="0" eaLnBrk="1" fontAlgn="auto" latinLnBrk="0" hangingPunct="1">
                <a:lnSpc>
                  <a:spcPct val="100000"/>
                </a:lnSpc>
                <a:spcBef>
                  <a:spcPct val="20000"/>
                </a:spcBef>
                <a:spcAft>
                  <a:spcPts val="0"/>
                </a:spcAft>
                <a:buClrTx/>
                <a:buSzTx/>
                <a:buFontTx/>
                <a:buNone/>
                <a:tabLst/>
                <a:defRPr/>
              </a:pPr>
              <a:endParaRPr kumimoji="0" lang="en-US" sz="1050" b="1" i="0" u="none" strike="noStrike" kern="1200" cap="none" spc="0" normalizeH="0" baseline="0" noProof="0" dirty="0">
                <a:ln>
                  <a:noFill/>
                </a:ln>
                <a:solidFill>
                  <a:prstClr val="white"/>
                </a:solidFill>
                <a:effectLst/>
                <a:uLnTx/>
                <a:uFillTx/>
                <a:latin typeface="Georgia" panose="02040502050405020303" pitchFamily="18" charset="0"/>
                <a:ea typeface="+mn-ea"/>
                <a:cs typeface="+mn-cs"/>
              </a:endParaRPr>
            </a:p>
            <a:p>
              <a:pPr marL="0" marR="0" lvl="0" indent="0" algn="ctr" defTabSz="914378" rtl="0" eaLnBrk="1" fontAlgn="auto" latinLnBrk="0" hangingPunct="1">
                <a:lnSpc>
                  <a:spcPct val="100000"/>
                </a:lnSpc>
                <a:spcBef>
                  <a:spcPct val="20000"/>
                </a:spcBef>
                <a:spcAft>
                  <a:spcPts val="0"/>
                </a:spcAft>
                <a:buClrTx/>
                <a:buSzTx/>
                <a:buFontTx/>
                <a:buNone/>
                <a:tabLst/>
                <a:defRPr/>
              </a:pPr>
              <a:endParaRPr kumimoji="0" lang="en-US" sz="150" b="1" i="0" u="none" strike="noStrike" kern="1200" cap="none" spc="0" normalizeH="0" baseline="0" noProof="0" dirty="0">
                <a:ln>
                  <a:noFill/>
                </a:ln>
                <a:solidFill>
                  <a:prstClr val="white"/>
                </a:solidFill>
                <a:effectLst/>
                <a:uLnTx/>
                <a:uFillTx/>
                <a:latin typeface="Candara" panose="020E0502030303020204" pitchFamily="34" charset="0"/>
                <a:ea typeface="+mn-ea"/>
                <a:cs typeface="+mn-cs"/>
              </a:endParaRPr>
            </a:p>
          </p:txBody>
        </p:sp>
      </p:grpSp>
      <p:sp>
        <p:nvSpPr>
          <p:cNvPr id="2" name="Oval 1">
            <a:extLst>
              <a:ext uri="{FF2B5EF4-FFF2-40B4-BE49-F238E27FC236}">
                <a16:creationId xmlns:a16="http://schemas.microsoft.com/office/drawing/2014/main" id="{B38CC414-F455-352D-0923-3A779C99B6A6}"/>
              </a:ext>
            </a:extLst>
          </p:cNvPr>
          <p:cNvSpPr/>
          <p:nvPr/>
        </p:nvSpPr>
        <p:spPr>
          <a:xfrm>
            <a:off x="2921881" y="990392"/>
            <a:ext cx="3699974" cy="2955713"/>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1696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1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heel(1)">
                                      <p:cBhvr>
                                        <p:cTn id="1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A186B-CD3B-4CA9-83AC-02EF1EB35341}"/>
              </a:ext>
            </a:extLst>
          </p:cNvPr>
          <p:cNvSpPr>
            <a:spLocks noGrp="1"/>
          </p:cNvSpPr>
          <p:nvPr>
            <p:ph type="title"/>
          </p:nvPr>
        </p:nvSpPr>
        <p:spPr>
          <a:xfrm>
            <a:off x="782723" y="607423"/>
            <a:ext cx="7629757" cy="1165860"/>
          </a:xfrm>
        </p:spPr>
        <p:txBody>
          <a:bodyPr vert="horz" lIns="91440" tIns="45720" rIns="91440" bIns="45720" rtlCol="0" anchor="ctr">
            <a:normAutofit/>
          </a:bodyPr>
          <a:lstStyle/>
          <a:p>
            <a:pPr defTabSz="914400"/>
            <a:r>
              <a:rPr lang="en-US" sz="4800" b="1" kern="1200" dirty="0">
                <a:solidFill>
                  <a:schemeClr val="tx1"/>
                </a:solidFill>
                <a:latin typeface="+mj-lt"/>
                <a:ea typeface="+mj-ea"/>
                <a:cs typeface="+mj-cs"/>
              </a:rPr>
              <a:t>Focus on Your </a:t>
            </a:r>
            <a:r>
              <a:rPr lang="en-US" sz="4800" dirty="0">
                <a:solidFill>
                  <a:schemeClr val="tx1"/>
                </a:solidFill>
              </a:rPr>
              <a:t>T</a:t>
            </a:r>
            <a:r>
              <a:rPr lang="en-US" sz="4800" b="1" kern="1200" dirty="0">
                <a:solidFill>
                  <a:schemeClr val="tx1"/>
                </a:solidFill>
                <a:latin typeface="+mj-lt"/>
                <a:ea typeface="+mj-ea"/>
                <a:cs typeface="+mj-cs"/>
              </a:rPr>
              <a:t>wo P’s</a:t>
            </a:r>
          </a:p>
        </p:txBody>
      </p:sp>
      <p:graphicFrame>
        <p:nvGraphicFramePr>
          <p:cNvPr id="33" name="Content Placeholder 2">
            <a:extLst>
              <a:ext uri="{FF2B5EF4-FFF2-40B4-BE49-F238E27FC236}">
                <a16:creationId xmlns:a16="http://schemas.microsoft.com/office/drawing/2014/main" id="{170AF7E3-C7DD-3586-8A69-A26B6D436ABD}"/>
              </a:ext>
            </a:extLst>
          </p:cNvPr>
          <p:cNvGraphicFramePr>
            <a:graphicFrameLocks noGrp="1"/>
          </p:cNvGraphicFramePr>
          <p:nvPr>
            <p:ph sz="quarter" idx="10"/>
            <p:extLst>
              <p:ext uri="{D42A27DB-BD31-4B8C-83A1-F6EECF244321}">
                <p14:modId xmlns:p14="http://schemas.microsoft.com/office/powerpoint/2010/main" val="1156708418"/>
              </p:ext>
            </p:extLst>
          </p:nvPr>
        </p:nvGraphicFramePr>
        <p:xfrm>
          <a:off x="678451" y="1773283"/>
          <a:ext cx="7783830" cy="2407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893315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A186B-CD3B-4CA9-83AC-02EF1EB35341}"/>
              </a:ext>
            </a:extLst>
          </p:cNvPr>
          <p:cNvSpPr>
            <a:spLocks noGrp="1"/>
          </p:cNvSpPr>
          <p:nvPr>
            <p:ph type="title"/>
          </p:nvPr>
        </p:nvSpPr>
        <p:spPr>
          <a:xfrm>
            <a:off x="4570578" y="602216"/>
            <a:ext cx="3733482" cy="1090538"/>
          </a:xfrm>
        </p:spPr>
        <p:txBody>
          <a:bodyPr vert="horz" lIns="91440" tIns="45720" rIns="91440" bIns="45720" rtlCol="0" anchor="ctr">
            <a:normAutofit/>
          </a:bodyPr>
          <a:lstStyle/>
          <a:p>
            <a:pPr defTabSz="914400"/>
            <a:r>
              <a:rPr lang="en-US" sz="3600" b="1" kern="1200" dirty="0">
                <a:solidFill>
                  <a:schemeClr val="tx2"/>
                </a:solidFill>
                <a:latin typeface="+mj-lt"/>
                <a:ea typeface="+mj-ea"/>
                <a:cs typeface="+mj-cs"/>
              </a:rPr>
              <a:t>People</a:t>
            </a:r>
          </a:p>
        </p:txBody>
      </p:sp>
      <p:pic>
        <p:nvPicPr>
          <p:cNvPr id="7" name="Graphic 6" descr="Group of People">
            <a:extLst>
              <a:ext uri="{FF2B5EF4-FFF2-40B4-BE49-F238E27FC236}">
                <a16:creationId xmlns:a16="http://schemas.microsoft.com/office/drawing/2014/main" id="{21563B1B-E6CE-63DF-434B-A29580E949F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5212" y="1345384"/>
            <a:ext cx="2715016" cy="2715016"/>
          </a:xfrm>
          <a:prstGeom prst="rect">
            <a:avLst/>
          </a:prstGeom>
        </p:spPr>
      </p:pic>
      <p:sp>
        <p:nvSpPr>
          <p:cNvPr id="20" name="Content Placeholder 2">
            <a:extLst>
              <a:ext uri="{FF2B5EF4-FFF2-40B4-BE49-F238E27FC236}">
                <a16:creationId xmlns:a16="http://schemas.microsoft.com/office/drawing/2014/main" id="{122C2829-27DB-44FC-92F5-5D61BBD863B7}"/>
              </a:ext>
            </a:extLst>
          </p:cNvPr>
          <p:cNvSpPr>
            <a:spLocks noGrp="1"/>
          </p:cNvSpPr>
          <p:nvPr>
            <p:ph sz="quarter" idx="10"/>
          </p:nvPr>
        </p:nvSpPr>
        <p:spPr>
          <a:xfrm>
            <a:off x="4535728" y="1481739"/>
            <a:ext cx="3841284" cy="2852974"/>
          </a:xfrm>
        </p:spPr>
        <p:txBody>
          <a:bodyPr vert="horz" lIns="91440" tIns="45720" rIns="91440" bIns="45720" rtlCol="0" anchor="ctr">
            <a:normAutofit/>
          </a:bodyPr>
          <a:lstStyle/>
          <a:p>
            <a:pPr indent="-228600" defTabSz="914400"/>
            <a:r>
              <a:rPr lang="en-US" sz="2400" dirty="0">
                <a:solidFill>
                  <a:schemeClr val="tx2"/>
                </a:solidFill>
              </a:rPr>
              <a:t>Are you working with the right donors?</a:t>
            </a:r>
          </a:p>
          <a:p>
            <a:pPr indent="-228600" defTabSz="914400"/>
            <a:r>
              <a:rPr lang="en-US" sz="2400" dirty="0">
                <a:solidFill>
                  <a:schemeClr val="tx2"/>
                </a:solidFill>
              </a:rPr>
              <a:t> Do you have the right people working the pipeline?</a:t>
            </a:r>
          </a:p>
          <a:p>
            <a:pPr indent="-228600" defTabSz="914400"/>
            <a:r>
              <a:rPr lang="en-US" sz="2400" dirty="0">
                <a:solidFill>
                  <a:schemeClr val="tx2"/>
                </a:solidFill>
              </a:rPr>
              <a:t>Are you focusing on the right number of donors?</a:t>
            </a:r>
          </a:p>
        </p:txBody>
      </p:sp>
    </p:spTree>
    <p:extLst>
      <p:ext uri="{BB962C8B-B14F-4D97-AF65-F5344CB8AC3E}">
        <p14:creationId xmlns:p14="http://schemas.microsoft.com/office/powerpoint/2010/main" val="13142219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8577E-6ABA-46ED-663E-71A5BC166887}"/>
              </a:ext>
            </a:extLst>
          </p:cNvPr>
          <p:cNvSpPr>
            <a:spLocks noGrp="1"/>
          </p:cNvSpPr>
          <p:nvPr>
            <p:ph type="title"/>
          </p:nvPr>
        </p:nvSpPr>
        <p:spPr>
          <a:xfrm>
            <a:off x="628650" y="1080654"/>
            <a:ext cx="7886700" cy="540653"/>
          </a:xfrm>
        </p:spPr>
        <p:txBody>
          <a:bodyPr>
            <a:normAutofit/>
          </a:bodyPr>
          <a:lstStyle/>
          <a:p>
            <a:r>
              <a:rPr lang="en-US" sz="3100"/>
              <a:t>Are You Working With the Right Donors?</a:t>
            </a:r>
          </a:p>
        </p:txBody>
      </p:sp>
      <p:sp>
        <p:nvSpPr>
          <p:cNvPr id="3" name="Content Placeholder 2">
            <a:extLst>
              <a:ext uri="{FF2B5EF4-FFF2-40B4-BE49-F238E27FC236}">
                <a16:creationId xmlns:a16="http://schemas.microsoft.com/office/drawing/2014/main" id="{BD26E86B-F7A6-238F-EBFB-F84D25FD6CA8}"/>
              </a:ext>
            </a:extLst>
          </p:cNvPr>
          <p:cNvSpPr>
            <a:spLocks noGrp="1"/>
          </p:cNvSpPr>
          <p:nvPr>
            <p:ph sz="quarter" idx="10"/>
          </p:nvPr>
        </p:nvSpPr>
        <p:spPr>
          <a:xfrm>
            <a:off x="628650" y="1779588"/>
            <a:ext cx="7886700" cy="2473325"/>
          </a:xfrm>
        </p:spPr>
        <p:txBody>
          <a:bodyPr>
            <a:normAutofit/>
          </a:bodyPr>
          <a:lstStyle/>
          <a:p>
            <a:r>
              <a:rPr lang="en-US"/>
              <a:t>Review your portfolios and clean up</a:t>
            </a:r>
          </a:p>
          <a:p>
            <a:pPr lvl="1"/>
            <a:r>
              <a:rPr lang="en-US" sz="2100"/>
              <a:t>What’s more important-your current campaign or solicitor goal or future growth?</a:t>
            </a:r>
          </a:p>
          <a:p>
            <a:pPr lvl="1"/>
            <a:r>
              <a:rPr lang="en-US" sz="2100"/>
              <a:t>Holding on to the wrong donors is holding you back</a:t>
            </a:r>
          </a:p>
          <a:p>
            <a:pPr lvl="1"/>
            <a:endParaRPr lang="en-US" sz="2100"/>
          </a:p>
          <a:p>
            <a:r>
              <a:rPr lang="en-US"/>
              <a:t>Now who do you bring in?</a:t>
            </a:r>
          </a:p>
        </p:txBody>
      </p:sp>
    </p:spTree>
    <p:extLst>
      <p:ext uri="{BB962C8B-B14F-4D97-AF65-F5344CB8AC3E}">
        <p14:creationId xmlns:p14="http://schemas.microsoft.com/office/powerpoint/2010/main" val="3151991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74AB1-6876-3F48-95C9-98014DE7E262}"/>
              </a:ext>
            </a:extLst>
          </p:cNvPr>
          <p:cNvSpPr>
            <a:spLocks noGrp="1"/>
          </p:cNvSpPr>
          <p:nvPr>
            <p:ph type="title"/>
          </p:nvPr>
        </p:nvSpPr>
        <p:spPr>
          <a:xfrm>
            <a:off x="4687873" y="1840005"/>
            <a:ext cx="4200775" cy="1463490"/>
          </a:xfrm>
        </p:spPr>
        <p:txBody>
          <a:bodyPr vert="horz" lIns="91440" tIns="45720" rIns="91440" bIns="45720" rtlCol="0" anchor="t">
            <a:normAutofit/>
          </a:bodyPr>
          <a:lstStyle/>
          <a:p>
            <a:pPr defTabSz="914400"/>
            <a:r>
              <a:rPr lang="en-US" sz="4800" kern="1200" dirty="0">
                <a:solidFill>
                  <a:schemeClr val="tx2"/>
                </a:solidFill>
                <a:latin typeface="+mj-lt"/>
                <a:ea typeface="+mj-ea"/>
                <a:cs typeface="+mj-cs"/>
              </a:rPr>
              <a:t>Identify Your Best Prospects</a:t>
            </a:r>
          </a:p>
        </p:txBody>
      </p:sp>
      <p:pic>
        <p:nvPicPr>
          <p:cNvPr id="14" name="Graphic 13" descr="Magnifying glass">
            <a:extLst>
              <a:ext uri="{FF2B5EF4-FFF2-40B4-BE49-F238E27FC236}">
                <a16:creationId xmlns:a16="http://schemas.microsoft.com/office/drawing/2014/main" id="{1130DC45-D403-1387-9C44-BF234AF7FC8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5352" y="1361489"/>
            <a:ext cx="3106320" cy="3106320"/>
          </a:xfrm>
          <a:custGeom>
            <a:avLst/>
            <a:gdLst/>
            <a:ahLst/>
            <a:cxnLst/>
            <a:rect l="l" t="t" r="r" b="b"/>
            <a:pathLst>
              <a:path w="4141760" h="4377846">
                <a:moveTo>
                  <a:pt x="0" y="0"/>
                </a:moveTo>
                <a:lnTo>
                  <a:pt x="4141760" y="0"/>
                </a:lnTo>
                <a:lnTo>
                  <a:pt x="4141760" y="4377846"/>
                </a:lnTo>
                <a:lnTo>
                  <a:pt x="0" y="4377846"/>
                </a:lnTo>
                <a:close/>
              </a:path>
            </a:pathLst>
          </a:custGeom>
        </p:spPr>
      </p:pic>
    </p:spTree>
    <p:extLst>
      <p:ext uri="{BB962C8B-B14F-4D97-AF65-F5344CB8AC3E}">
        <p14:creationId xmlns:p14="http://schemas.microsoft.com/office/powerpoint/2010/main" val="37243507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2" name="Rectangle: Rounded Corners 241">
            <a:extLst>
              <a:ext uri="{FF2B5EF4-FFF2-40B4-BE49-F238E27FC236}">
                <a16:creationId xmlns:a16="http://schemas.microsoft.com/office/drawing/2014/main" id="{D0507368-3283-4DC3-A1A4-FA757454B85D}"/>
              </a:ext>
            </a:extLst>
          </p:cNvPr>
          <p:cNvSpPr/>
          <p:nvPr/>
        </p:nvSpPr>
        <p:spPr>
          <a:xfrm>
            <a:off x="8133046" y="1373942"/>
            <a:ext cx="918033" cy="1424851"/>
          </a:xfrm>
          <a:prstGeom prst="roundRect">
            <a:avLst>
              <a:gd name="adj" fmla="val 84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0" name="Rectangle 239">
            <a:extLst>
              <a:ext uri="{FF2B5EF4-FFF2-40B4-BE49-F238E27FC236}">
                <a16:creationId xmlns:a16="http://schemas.microsoft.com/office/drawing/2014/main" id="{4FE24E15-4F98-4A1E-93E3-112538F4C933}"/>
              </a:ext>
            </a:extLst>
          </p:cNvPr>
          <p:cNvSpPr/>
          <p:nvPr/>
        </p:nvSpPr>
        <p:spPr>
          <a:xfrm>
            <a:off x="203283" y="20997"/>
            <a:ext cx="7760066" cy="408573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4C154827-0525-43BC-8703-2B001ED051ED}"/>
              </a:ext>
            </a:extLst>
          </p:cNvPr>
          <p:cNvSpPr/>
          <p:nvPr/>
        </p:nvSpPr>
        <p:spPr>
          <a:xfrm>
            <a:off x="55989" y="20997"/>
            <a:ext cx="7964578" cy="4149788"/>
          </a:xfrm>
          <a:custGeom>
            <a:avLst/>
            <a:gdLst>
              <a:gd name="connsiteX0" fmla="*/ 9306474 w 10619437"/>
              <a:gd name="connsiteY0" fmla="*/ 3690256 h 5533051"/>
              <a:gd name="connsiteX1" fmla="*/ 9306474 w 10619437"/>
              <a:gd name="connsiteY1" fmla="*/ 5296678 h 5533051"/>
              <a:gd name="connsiteX2" fmla="*/ 10439219 w 10619437"/>
              <a:gd name="connsiteY2" fmla="*/ 5296678 h 5533051"/>
              <a:gd name="connsiteX3" fmla="*/ 10439219 w 10619437"/>
              <a:gd name="connsiteY3" fmla="*/ 3690256 h 5533051"/>
              <a:gd name="connsiteX4" fmla="*/ 8001767 w 10619437"/>
              <a:gd name="connsiteY4" fmla="*/ 3690256 h 5533051"/>
              <a:gd name="connsiteX5" fmla="*/ 8001767 w 10619437"/>
              <a:gd name="connsiteY5" fmla="*/ 5296678 h 5533051"/>
              <a:gd name="connsiteX6" fmla="*/ 9134512 w 10619437"/>
              <a:gd name="connsiteY6" fmla="*/ 5296678 h 5533051"/>
              <a:gd name="connsiteX7" fmla="*/ 9134512 w 10619437"/>
              <a:gd name="connsiteY7" fmla="*/ 3690256 h 5533051"/>
              <a:gd name="connsiteX8" fmla="*/ 6735433 w 10619437"/>
              <a:gd name="connsiteY8" fmla="*/ 3690256 h 5533051"/>
              <a:gd name="connsiteX9" fmla="*/ 6735433 w 10619437"/>
              <a:gd name="connsiteY9" fmla="*/ 5296678 h 5533051"/>
              <a:gd name="connsiteX10" fmla="*/ 7868178 w 10619437"/>
              <a:gd name="connsiteY10" fmla="*/ 5296678 h 5533051"/>
              <a:gd name="connsiteX11" fmla="*/ 7868178 w 10619437"/>
              <a:gd name="connsiteY11" fmla="*/ 3690256 h 5533051"/>
              <a:gd name="connsiteX12" fmla="*/ 5430728 w 10619437"/>
              <a:gd name="connsiteY12" fmla="*/ 3690256 h 5533051"/>
              <a:gd name="connsiteX13" fmla="*/ 5430728 w 10619437"/>
              <a:gd name="connsiteY13" fmla="*/ 5296678 h 5533051"/>
              <a:gd name="connsiteX14" fmla="*/ 6563473 w 10619437"/>
              <a:gd name="connsiteY14" fmla="*/ 5296678 h 5533051"/>
              <a:gd name="connsiteX15" fmla="*/ 6563473 w 10619437"/>
              <a:gd name="connsiteY15" fmla="*/ 3690256 h 5533051"/>
              <a:gd name="connsiteX16" fmla="*/ 4126024 w 10619437"/>
              <a:gd name="connsiteY16" fmla="*/ 3690256 h 5533051"/>
              <a:gd name="connsiteX17" fmla="*/ 4126024 w 10619437"/>
              <a:gd name="connsiteY17" fmla="*/ 5296678 h 5533051"/>
              <a:gd name="connsiteX18" fmla="*/ 5258768 w 10619437"/>
              <a:gd name="connsiteY18" fmla="*/ 5296678 h 5533051"/>
              <a:gd name="connsiteX19" fmla="*/ 5258768 w 10619437"/>
              <a:gd name="connsiteY19" fmla="*/ 3690256 h 5533051"/>
              <a:gd name="connsiteX20" fmla="*/ 2821319 w 10619437"/>
              <a:gd name="connsiteY20" fmla="*/ 3690256 h 5533051"/>
              <a:gd name="connsiteX21" fmla="*/ 2821319 w 10619437"/>
              <a:gd name="connsiteY21" fmla="*/ 5296678 h 5533051"/>
              <a:gd name="connsiteX22" fmla="*/ 3954065 w 10619437"/>
              <a:gd name="connsiteY22" fmla="*/ 5296678 h 5533051"/>
              <a:gd name="connsiteX23" fmla="*/ 3954065 w 10619437"/>
              <a:gd name="connsiteY23" fmla="*/ 3690256 h 5533051"/>
              <a:gd name="connsiteX24" fmla="*/ 1516614 w 10619437"/>
              <a:gd name="connsiteY24" fmla="*/ 3690256 h 5533051"/>
              <a:gd name="connsiteX25" fmla="*/ 1516614 w 10619437"/>
              <a:gd name="connsiteY25" fmla="*/ 5296678 h 5533051"/>
              <a:gd name="connsiteX26" fmla="*/ 2649359 w 10619437"/>
              <a:gd name="connsiteY26" fmla="*/ 5296678 h 5533051"/>
              <a:gd name="connsiteX27" fmla="*/ 2649359 w 10619437"/>
              <a:gd name="connsiteY27" fmla="*/ 3690256 h 5533051"/>
              <a:gd name="connsiteX28" fmla="*/ 211909 w 10619437"/>
              <a:gd name="connsiteY28" fmla="*/ 3690256 h 5533051"/>
              <a:gd name="connsiteX29" fmla="*/ 211909 w 10619437"/>
              <a:gd name="connsiteY29" fmla="*/ 5296678 h 5533051"/>
              <a:gd name="connsiteX30" fmla="*/ 1344654 w 10619437"/>
              <a:gd name="connsiteY30" fmla="*/ 5296678 h 5533051"/>
              <a:gd name="connsiteX31" fmla="*/ 1344654 w 10619437"/>
              <a:gd name="connsiteY31" fmla="*/ 3690256 h 5533051"/>
              <a:gd name="connsiteX32" fmla="*/ 211910 w 10619437"/>
              <a:gd name="connsiteY32" fmla="*/ 1932992 h 5533051"/>
              <a:gd name="connsiteX33" fmla="*/ 211910 w 10619437"/>
              <a:gd name="connsiteY33" fmla="*/ 3539412 h 5533051"/>
              <a:gd name="connsiteX34" fmla="*/ 1344655 w 10619437"/>
              <a:gd name="connsiteY34" fmla="*/ 3539412 h 5533051"/>
              <a:gd name="connsiteX35" fmla="*/ 1344655 w 10619437"/>
              <a:gd name="connsiteY35" fmla="*/ 1932992 h 5533051"/>
              <a:gd name="connsiteX36" fmla="*/ 2821320 w 10619437"/>
              <a:gd name="connsiteY36" fmla="*/ 1932991 h 5533051"/>
              <a:gd name="connsiteX37" fmla="*/ 2821320 w 10619437"/>
              <a:gd name="connsiteY37" fmla="*/ 3539412 h 5533051"/>
              <a:gd name="connsiteX38" fmla="*/ 3954066 w 10619437"/>
              <a:gd name="connsiteY38" fmla="*/ 3539412 h 5533051"/>
              <a:gd name="connsiteX39" fmla="*/ 3954066 w 10619437"/>
              <a:gd name="connsiteY39" fmla="*/ 1932991 h 5533051"/>
              <a:gd name="connsiteX40" fmla="*/ 1516615 w 10619437"/>
              <a:gd name="connsiteY40" fmla="*/ 1932991 h 5533051"/>
              <a:gd name="connsiteX41" fmla="*/ 1516615 w 10619437"/>
              <a:gd name="connsiteY41" fmla="*/ 3539412 h 5533051"/>
              <a:gd name="connsiteX42" fmla="*/ 2649360 w 10619437"/>
              <a:gd name="connsiteY42" fmla="*/ 3539412 h 5533051"/>
              <a:gd name="connsiteX43" fmla="*/ 2649360 w 10619437"/>
              <a:gd name="connsiteY43" fmla="*/ 1932991 h 5533051"/>
              <a:gd name="connsiteX44" fmla="*/ 6735433 w 10619437"/>
              <a:gd name="connsiteY44" fmla="*/ 1932991 h 5533051"/>
              <a:gd name="connsiteX45" fmla="*/ 6735433 w 10619437"/>
              <a:gd name="connsiteY45" fmla="*/ 3539412 h 5533051"/>
              <a:gd name="connsiteX46" fmla="*/ 7868178 w 10619437"/>
              <a:gd name="connsiteY46" fmla="*/ 3539412 h 5533051"/>
              <a:gd name="connsiteX47" fmla="*/ 7868178 w 10619437"/>
              <a:gd name="connsiteY47" fmla="*/ 1932991 h 5533051"/>
              <a:gd name="connsiteX48" fmla="*/ 5430728 w 10619437"/>
              <a:gd name="connsiteY48" fmla="*/ 1932991 h 5533051"/>
              <a:gd name="connsiteX49" fmla="*/ 5430728 w 10619437"/>
              <a:gd name="connsiteY49" fmla="*/ 3539412 h 5533051"/>
              <a:gd name="connsiteX50" fmla="*/ 6563473 w 10619437"/>
              <a:gd name="connsiteY50" fmla="*/ 3539412 h 5533051"/>
              <a:gd name="connsiteX51" fmla="*/ 6563473 w 10619437"/>
              <a:gd name="connsiteY51" fmla="*/ 1932991 h 5533051"/>
              <a:gd name="connsiteX52" fmla="*/ 4126026 w 10619437"/>
              <a:gd name="connsiteY52" fmla="*/ 1932991 h 5533051"/>
              <a:gd name="connsiteX53" fmla="*/ 4126026 w 10619437"/>
              <a:gd name="connsiteY53" fmla="*/ 3539412 h 5533051"/>
              <a:gd name="connsiteX54" fmla="*/ 5258768 w 10619437"/>
              <a:gd name="connsiteY54" fmla="*/ 3539412 h 5533051"/>
              <a:gd name="connsiteX55" fmla="*/ 5258768 w 10619437"/>
              <a:gd name="connsiteY55" fmla="*/ 1932991 h 5533051"/>
              <a:gd name="connsiteX56" fmla="*/ 9306474 w 10619437"/>
              <a:gd name="connsiteY56" fmla="*/ 1932991 h 5533051"/>
              <a:gd name="connsiteX57" fmla="*/ 9306474 w 10619437"/>
              <a:gd name="connsiteY57" fmla="*/ 3539412 h 5533051"/>
              <a:gd name="connsiteX58" fmla="*/ 10439219 w 10619437"/>
              <a:gd name="connsiteY58" fmla="*/ 3539412 h 5533051"/>
              <a:gd name="connsiteX59" fmla="*/ 10439219 w 10619437"/>
              <a:gd name="connsiteY59" fmla="*/ 1932991 h 5533051"/>
              <a:gd name="connsiteX60" fmla="*/ 8001767 w 10619437"/>
              <a:gd name="connsiteY60" fmla="*/ 1932991 h 5533051"/>
              <a:gd name="connsiteX61" fmla="*/ 8001767 w 10619437"/>
              <a:gd name="connsiteY61" fmla="*/ 3539412 h 5533051"/>
              <a:gd name="connsiteX62" fmla="*/ 9134512 w 10619437"/>
              <a:gd name="connsiteY62" fmla="*/ 3539412 h 5533051"/>
              <a:gd name="connsiteX63" fmla="*/ 9134512 w 10619437"/>
              <a:gd name="connsiteY63" fmla="*/ 1932991 h 5533051"/>
              <a:gd name="connsiteX64" fmla="*/ 211912 w 10619437"/>
              <a:gd name="connsiteY64" fmla="*/ 175726 h 5533051"/>
              <a:gd name="connsiteX65" fmla="*/ 211912 w 10619437"/>
              <a:gd name="connsiteY65" fmla="*/ 1782148 h 5533051"/>
              <a:gd name="connsiteX66" fmla="*/ 1344656 w 10619437"/>
              <a:gd name="connsiteY66" fmla="*/ 1782148 h 5533051"/>
              <a:gd name="connsiteX67" fmla="*/ 1344656 w 10619437"/>
              <a:gd name="connsiteY67" fmla="*/ 175726 h 5533051"/>
              <a:gd name="connsiteX68" fmla="*/ 1516616 w 10619437"/>
              <a:gd name="connsiteY68" fmla="*/ 175726 h 5533051"/>
              <a:gd name="connsiteX69" fmla="*/ 1516616 w 10619437"/>
              <a:gd name="connsiteY69" fmla="*/ 1782148 h 5533051"/>
              <a:gd name="connsiteX70" fmla="*/ 2649361 w 10619437"/>
              <a:gd name="connsiteY70" fmla="*/ 1782148 h 5533051"/>
              <a:gd name="connsiteX71" fmla="*/ 2649361 w 10619437"/>
              <a:gd name="connsiteY71" fmla="*/ 175726 h 5533051"/>
              <a:gd name="connsiteX72" fmla="*/ 2821322 w 10619437"/>
              <a:gd name="connsiteY72" fmla="*/ 175726 h 5533051"/>
              <a:gd name="connsiteX73" fmla="*/ 2821322 w 10619437"/>
              <a:gd name="connsiteY73" fmla="*/ 1782148 h 5533051"/>
              <a:gd name="connsiteX74" fmla="*/ 3954068 w 10619437"/>
              <a:gd name="connsiteY74" fmla="*/ 1782148 h 5533051"/>
              <a:gd name="connsiteX75" fmla="*/ 3954068 w 10619437"/>
              <a:gd name="connsiteY75" fmla="*/ 175726 h 5533051"/>
              <a:gd name="connsiteX76" fmla="*/ 4126028 w 10619437"/>
              <a:gd name="connsiteY76" fmla="*/ 175726 h 5533051"/>
              <a:gd name="connsiteX77" fmla="*/ 4126028 w 10619437"/>
              <a:gd name="connsiteY77" fmla="*/ 1782148 h 5533051"/>
              <a:gd name="connsiteX78" fmla="*/ 5258768 w 10619437"/>
              <a:gd name="connsiteY78" fmla="*/ 1782148 h 5533051"/>
              <a:gd name="connsiteX79" fmla="*/ 5258768 w 10619437"/>
              <a:gd name="connsiteY79" fmla="*/ 175726 h 5533051"/>
              <a:gd name="connsiteX80" fmla="*/ 5430728 w 10619437"/>
              <a:gd name="connsiteY80" fmla="*/ 175726 h 5533051"/>
              <a:gd name="connsiteX81" fmla="*/ 5430728 w 10619437"/>
              <a:gd name="connsiteY81" fmla="*/ 1782148 h 5533051"/>
              <a:gd name="connsiteX82" fmla="*/ 6563473 w 10619437"/>
              <a:gd name="connsiteY82" fmla="*/ 1782148 h 5533051"/>
              <a:gd name="connsiteX83" fmla="*/ 6563473 w 10619437"/>
              <a:gd name="connsiteY83" fmla="*/ 175726 h 5533051"/>
              <a:gd name="connsiteX84" fmla="*/ 6735433 w 10619437"/>
              <a:gd name="connsiteY84" fmla="*/ 175726 h 5533051"/>
              <a:gd name="connsiteX85" fmla="*/ 6735433 w 10619437"/>
              <a:gd name="connsiteY85" fmla="*/ 1782148 h 5533051"/>
              <a:gd name="connsiteX86" fmla="*/ 7868178 w 10619437"/>
              <a:gd name="connsiteY86" fmla="*/ 1782148 h 5533051"/>
              <a:gd name="connsiteX87" fmla="*/ 7868178 w 10619437"/>
              <a:gd name="connsiteY87" fmla="*/ 175726 h 5533051"/>
              <a:gd name="connsiteX88" fmla="*/ 8001767 w 10619437"/>
              <a:gd name="connsiteY88" fmla="*/ 175725 h 5533051"/>
              <a:gd name="connsiteX89" fmla="*/ 8001767 w 10619437"/>
              <a:gd name="connsiteY89" fmla="*/ 1782147 h 5533051"/>
              <a:gd name="connsiteX90" fmla="*/ 9134512 w 10619437"/>
              <a:gd name="connsiteY90" fmla="*/ 1782147 h 5533051"/>
              <a:gd name="connsiteX91" fmla="*/ 9134512 w 10619437"/>
              <a:gd name="connsiteY91" fmla="*/ 175725 h 5533051"/>
              <a:gd name="connsiteX92" fmla="*/ 9306474 w 10619437"/>
              <a:gd name="connsiteY92" fmla="*/ 175725 h 5533051"/>
              <a:gd name="connsiteX93" fmla="*/ 9306474 w 10619437"/>
              <a:gd name="connsiteY93" fmla="*/ 1782147 h 5533051"/>
              <a:gd name="connsiteX94" fmla="*/ 10439219 w 10619437"/>
              <a:gd name="connsiteY94" fmla="*/ 1782147 h 5533051"/>
              <a:gd name="connsiteX95" fmla="*/ 10439219 w 10619437"/>
              <a:gd name="connsiteY95" fmla="*/ 175725 h 5533051"/>
              <a:gd name="connsiteX96" fmla="*/ 168149 w 10619437"/>
              <a:gd name="connsiteY96" fmla="*/ 0 h 5533051"/>
              <a:gd name="connsiteX97" fmla="*/ 10451288 w 10619437"/>
              <a:gd name="connsiteY97" fmla="*/ 0 h 5533051"/>
              <a:gd name="connsiteX98" fmla="*/ 10619437 w 10619437"/>
              <a:gd name="connsiteY98" fmla="*/ 168149 h 5533051"/>
              <a:gd name="connsiteX99" fmla="*/ 10619437 w 10619437"/>
              <a:gd name="connsiteY99" fmla="*/ 5364902 h 5533051"/>
              <a:gd name="connsiteX100" fmla="*/ 10451288 w 10619437"/>
              <a:gd name="connsiteY100" fmla="*/ 5533051 h 5533051"/>
              <a:gd name="connsiteX101" fmla="*/ 168149 w 10619437"/>
              <a:gd name="connsiteY101" fmla="*/ 5533051 h 5533051"/>
              <a:gd name="connsiteX102" fmla="*/ 0 w 10619437"/>
              <a:gd name="connsiteY102" fmla="*/ 5364902 h 5533051"/>
              <a:gd name="connsiteX103" fmla="*/ 0 w 10619437"/>
              <a:gd name="connsiteY103" fmla="*/ 168149 h 5533051"/>
              <a:gd name="connsiteX104" fmla="*/ 168149 w 10619437"/>
              <a:gd name="connsiteY104" fmla="*/ 0 h 553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0619437" h="5533051">
                <a:moveTo>
                  <a:pt x="9306474" y="3690256"/>
                </a:moveTo>
                <a:lnTo>
                  <a:pt x="9306474" y="5296678"/>
                </a:lnTo>
                <a:lnTo>
                  <a:pt x="10439219" y="5296678"/>
                </a:lnTo>
                <a:lnTo>
                  <a:pt x="10439219" y="3690256"/>
                </a:lnTo>
                <a:close/>
                <a:moveTo>
                  <a:pt x="8001767" y="3690256"/>
                </a:moveTo>
                <a:lnTo>
                  <a:pt x="8001767" y="5296678"/>
                </a:lnTo>
                <a:lnTo>
                  <a:pt x="9134512" y="5296678"/>
                </a:lnTo>
                <a:lnTo>
                  <a:pt x="9134512" y="3690256"/>
                </a:lnTo>
                <a:close/>
                <a:moveTo>
                  <a:pt x="6735433" y="3690256"/>
                </a:moveTo>
                <a:lnTo>
                  <a:pt x="6735433" y="5296678"/>
                </a:lnTo>
                <a:lnTo>
                  <a:pt x="7868178" y="5296678"/>
                </a:lnTo>
                <a:lnTo>
                  <a:pt x="7868178" y="3690256"/>
                </a:lnTo>
                <a:close/>
                <a:moveTo>
                  <a:pt x="5430728" y="3690256"/>
                </a:moveTo>
                <a:lnTo>
                  <a:pt x="5430728" y="5296678"/>
                </a:lnTo>
                <a:lnTo>
                  <a:pt x="6563473" y="5296678"/>
                </a:lnTo>
                <a:lnTo>
                  <a:pt x="6563473" y="3690256"/>
                </a:lnTo>
                <a:close/>
                <a:moveTo>
                  <a:pt x="4126024" y="3690256"/>
                </a:moveTo>
                <a:lnTo>
                  <a:pt x="4126024" y="5296678"/>
                </a:lnTo>
                <a:lnTo>
                  <a:pt x="5258768" y="5296678"/>
                </a:lnTo>
                <a:lnTo>
                  <a:pt x="5258768" y="3690256"/>
                </a:lnTo>
                <a:close/>
                <a:moveTo>
                  <a:pt x="2821319" y="3690256"/>
                </a:moveTo>
                <a:lnTo>
                  <a:pt x="2821319" y="5296678"/>
                </a:lnTo>
                <a:lnTo>
                  <a:pt x="3954065" y="5296678"/>
                </a:lnTo>
                <a:lnTo>
                  <a:pt x="3954065" y="3690256"/>
                </a:lnTo>
                <a:close/>
                <a:moveTo>
                  <a:pt x="1516614" y="3690256"/>
                </a:moveTo>
                <a:lnTo>
                  <a:pt x="1516614" y="5296678"/>
                </a:lnTo>
                <a:lnTo>
                  <a:pt x="2649359" y="5296678"/>
                </a:lnTo>
                <a:lnTo>
                  <a:pt x="2649359" y="3690256"/>
                </a:lnTo>
                <a:close/>
                <a:moveTo>
                  <a:pt x="211909" y="3690256"/>
                </a:moveTo>
                <a:lnTo>
                  <a:pt x="211909" y="5296678"/>
                </a:lnTo>
                <a:lnTo>
                  <a:pt x="1344654" y="5296678"/>
                </a:lnTo>
                <a:lnTo>
                  <a:pt x="1344654" y="3690256"/>
                </a:lnTo>
                <a:close/>
                <a:moveTo>
                  <a:pt x="211910" y="1932992"/>
                </a:moveTo>
                <a:lnTo>
                  <a:pt x="211910" y="3539412"/>
                </a:lnTo>
                <a:lnTo>
                  <a:pt x="1344655" y="3539412"/>
                </a:lnTo>
                <a:lnTo>
                  <a:pt x="1344655" y="1932992"/>
                </a:lnTo>
                <a:close/>
                <a:moveTo>
                  <a:pt x="2821320" y="1932991"/>
                </a:moveTo>
                <a:lnTo>
                  <a:pt x="2821320" y="3539412"/>
                </a:lnTo>
                <a:lnTo>
                  <a:pt x="3954066" y="3539412"/>
                </a:lnTo>
                <a:lnTo>
                  <a:pt x="3954066" y="1932991"/>
                </a:lnTo>
                <a:close/>
                <a:moveTo>
                  <a:pt x="1516615" y="1932991"/>
                </a:moveTo>
                <a:lnTo>
                  <a:pt x="1516615" y="3539412"/>
                </a:lnTo>
                <a:lnTo>
                  <a:pt x="2649360" y="3539412"/>
                </a:lnTo>
                <a:lnTo>
                  <a:pt x="2649360" y="1932991"/>
                </a:lnTo>
                <a:close/>
                <a:moveTo>
                  <a:pt x="6735433" y="1932991"/>
                </a:moveTo>
                <a:lnTo>
                  <a:pt x="6735433" y="3539412"/>
                </a:lnTo>
                <a:lnTo>
                  <a:pt x="7868178" y="3539412"/>
                </a:lnTo>
                <a:lnTo>
                  <a:pt x="7868178" y="1932991"/>
                </a:lnTo>
                <a:close/>
                <a:moveTo>
                  <a:pt x="5430728" y="1932991"/>
                </a:moveTo>
                <a:lnTo>
                  <a:pt x="5430728" y="3539412"/>
                </a:lnTo>
                <a:lnTo>
                  <a:pt x="6563473" y="3539412"/>
                </a:lnTo>
                <a:lnTo>
                  <a:pt x="6563473" y="1932991"/>
                </a:lnTo>
                <a:close/>
                <a:moveTo>
                  <a:pt x="4126026" y="1932991"/>
                </a:moveTo>
                <a:lnTo>
                  <a:pt x="4126026" y="3539412"/>
                </a:lnTo>
                <a:lnTo>
                  <a:pt x="5258768" y="3539412"/>
                </a:lnTo>
                <a:lnTo>
                  <a:pt x="5258768" y="1932991"/>
                </a:lnTo>
                <a:close/>
                <a:moveTo>
                  <a:pt x="9306474" y="1932991"/>
                </a:moveTo>
                <a:lnTo>
                  <a:pt x="9306474" y="3539412"/>
                </a:lnTo>
                <a:lnTo>
                  <a:pt x="10439219" y="3539412"/>
                </a:lnTo>
                <a:lnTo>
                  <a:pt x="10439219" y="1932991"/>
                </a:lnTo>
                <a:close/>
                <a:moveTo>
                  <a:pt x="8001767" y="1932991"/>
                </a:moveTo>
                <a:lnTo>
                  <a:pt x="8001767" y="3539412"/>
                </a:lnTo>
                <a:lnTo>
                  <a:pt x="9134512" y="3539412"/>
                </a:lnTo>
                <a:lnTo>
                  <a:pt x="9134512" y="1932991"/>
                </a:lnTo>
                <a:close/>
                <a:moveTo>
                  <a:pt x="211912" y="175726"/>
                </a:moveTo>
                <a:lnTo>
                  <a:pt x="211912" y="1782148"/>
                </a:lnTo>
                <a:lnTo>
                  <a:pt x="1344656" y="1782148"/>
                </a:lnTo>
                <a:lnTo>
                  <a:pt x="1344656" y="175726"/>
                </a:lnTo>
                <a:close/>
                <a:moveTo>
                  <a:pt x="1516616" y="175726"/>
                </a:moveTo>
                <a:lnTo>
                  <a:pt x="1516616" y="1782148"/>
                </a:lnTo>
                <a:lnTo>
                  <a:pt x="2649361" y="1782148"/>
                </a:lnTo>
                <a:lnTo>
                  <a:pt x="2649361" y="175726"/>
                </a:lnTo>
                <a:close/>
                <a:moveTo>
                  <a:pt x="2821322" y="175726"/>
                </a:moveTo>
                <a:lnTo>
                  <a:pt x="2821322" y="1782148"/>
                </a:lnTo>
                <a:lnTo>
                  <a:pt x="3954068" y="1782148"/>
                </a:lnTo>
                <a:lnTo>
                  <a:pt x="3954068" y="175726"/>
                </a:lnTo>
                <a:close/>
                <a:moveTo>
                  <a:pt x="4126028" y="175726"/>
                </a:moveTo>
                <a:lnTo>
                  <a:pt x="4126028" y="1782148"/>
                </a:lnTo>
                <a:lnTo>
                  <a:pt x="5258768" y="1782148"/>
                </a:lnTo>
                <a:lnTo>
                  <a:pt x="5258768" y="175726"/>
                </a:lnTo>
                <a:close/>
                <a:moveTo>
                  <a:pt x="5430728" y="175726"/>
                </a:moveTo>
                <a:lnTo>
                  <a:pt x="5430728" y="1782148"/>
                </a:lnTo>
                <a:lnTo>
                  <a:pt x="6563473" y="1782148"/>
                </a:lnTo>
                <a:lnTo>
                  <a:pt x="6563473" y="175726"/>
                </a:lnTo>
                <a:close/>
                <a:moveTo>
                  <a:pt x="6735433" y="175726"/>
                </a:moveTo>
                <a:lnTo>
                  <a:pt x="6735433" y="1782148"/>
                </a:lnTo>
                <a:lnTo>
                  <a:pt x="7868178" y="1782148"/>
                </a:lnTo>
                <a:lnTo>
                  <a:pt x="7868178" y="175726"/>
                </a:lnTo>
                <a:close/>
                <a:moveTo>
                  <a:pt x="8001767" y="175725"/>
                </a:moveTo>
                <a:lnTo>
                  <a:pt x="8001767" y="1782147"/>
                </a:lnTo>
                <a:lnTo>
                  <a:pt x="9134512" y="1782147"/>
                </a:lnTo>
                <a:lnTo>
                  <a:pt x="9134512" y="175725"/>
                </a:lnTo>
                <a:close/>
                <a:moveTo>
                  <a:pt x="9306474" y="175725"/>
                </a:moveTo>
                <a:lnTo>
                  <a:pt x="9306474" y="1782147"/>
                </a:lnTo>
                <a:lnTo>
                  <a:pt x="10439219" y="1782147"/>
                </a:lnTo>
                <a:lnTo>
                  <a:pt x="10439219" y="175725"/>
                </a:lnTo>
                <a:close/>
                <a:moveTo>
                  <a:pt x="168149" y="0"/>
                </a:moveTo>
                <a:lnTo>
                  <a:pt x="10451288" y="0"/>
                </a:lnTo>
                <a:cubicBezTo>
                  <a:pt x="10544154" y="0"/>
                  <a:pt x="10619437" y="75283"/>
                  <a:pt x="10619437" y="168149"/>
                </a:cubicBezTo>
                <a:lnTo>
                  <a:pt x="10619437" y="5364902"/>
                </a:lnTo>
                <a:cubicBezTo>
                  <a:pt x="10619437" y="5457768"/>
                  <a:pt x="10544154" y="5533051"/>
                  <a:pt x="10451288" y="5533051"/>
                </a:cubicBezTo>
                <a:lnTo>
                  <a:pt x="168149" y="5533051"/>
                </a:lnTo>
                <a:cubicBezTo>
                  <a:pt x="75283" y="5533051"/>
                  <a:pt x="0" y="5457768"/>
                  <a:pt x="0" y="5364902"/>
                </a:cubicBezTo>
                <a:lnTo>
                  <a:pt x="0" y="168149"/>
                </a:lnTo>
                <a:cubicBezTo>
                  <a:pt x="0" y="75283"/>
                  <a:pt x="75283" y="0"/>
                  <a:pt x="168149" y="0"/>
                </a:cubicBezTo>
                <a:close/>
              </a:path>
            </a:pathLst>
          </a:custGeom>
          <a:solidFill>
            <a:srgbClr val="FF0000"/>
          </a:solidFill>
          <a:effectLst>
            <a:outerShdw blurRad="114300" dist="76200" dir="2700000" algn="tl" rotWithShape="0">
              <a:prstClr val="black">
                <a:alpha val="48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 name="Picture 70">
            <a:extLst>
              <a:ext uri="{FF2B5EF4-FFF2-40B4-BE49-F238E27FC236}">
                <a16:creationId xmlns:a16="http://schemas.microsoft.com/office/drawing/2014/main" id="{19CE584B-CB42-4680-AF11-A67A239BCCC2}"/>
              </a:ext>
            </a:extLst>
          </p:cNvPr>
          <p:cNvPicPr>
            <a:picLocks noChangeAspect="1"/>
          </p:cNvPicPr>
          <p:nvPr/>
        </p:nvPicPr>
        <p:blipFill>
          <a:blip r:embed="rId3"/>
          <a:stretch>
            <a:fillRect/>
          </a:stretch>
        </p:blipFill>
        <p:spPr>
          <a:xfrm>
            <a:off x="287688" y="225529"/>
            <a:ext cx="714645" cy="1004707"/>
          </a:xfrm>
          <a:prstGeom prst="rect">
            <a:avLst/>
          </a:prstGeom>
        </p:spPr>
      </p:pic>
      <p:pic>
        <p:nvPicPr>
          <p:cNvPr id="74" name="Picture 73">
            <a:extLst>
              <a:ext uri="{FF2B5EF4-FFF2-40B4-BE49-F238E27FC236}">
                <a16:creationId xmlns:a16="http://schemas.microsoft.com/office/drawing/2014/main" id="{39BC579F-D77F-4E2D-B738-9105FE13EF2D}"/>
              </a:ext>
            </a:extLst>
          </p:cNvPr>
          <p:cNvPicPr>
            <a:picLocks noChangeAspect="1"/>
          </p:cNvPicPr>
          <p:nvPr/>
        </p:nvPicPr>
        <p:blipFill>
          <a:blip r:embed="rId4"/>
          <a:stretch>
            <a:fillRect/>
          </a:stretch>
        </p:blipFill>
        <p:spPr>
          <a:xfrm>
            <a:off x="1195812" y="259709"/>
            <a:ext cx="839164" cy="916733"/>
          </a:xfrm>
          <a:prstGeom prst="rect">
            <a:avLst/>
          </a:prstGeom>
        </p:spPr>
      </p:pic>
      <p:sp>
        <p:nvSpPr>
          <p:cNvPr id="70" name="Rectangle: Rounded Corners 69">
            <a:extLst>
              <a:ext uri="{FF2B5EF4-FFF2-40B4-BE49-F238E27FC236}">
                <a16:creationId xmlns:a16="http://schemas.microsoft.com/office/drawing/2014/main" id="{89B569C8-893A-4D96-A9B3-E2E8BA3BA940}"/>
              </a:ext>
            </a:extLst>
          </p:cNvPr>
          <p:cNvSpPr/>
          <p:nvPr/>
        </p:nvSpPr>
        <p:spPr>
          <a:xfrm>
            <a:off x="8139581" y="1353202"/>
            <a:ext cx="937728" cy="1459075"/>
          </a:xfrm>
          <a:prstGeom prst="roundRect">
            <a:avLst>
              <a:gd name="adj" fmla="val 6886"/>
            </a:avLst>
          </a:prstGeom>
          <a:noFill/>
          <a:ln w="146050">
            <a:solidFill>
              <a:srgbClr val="FF0000"/>
            </a:solidFill>
          </a:ln>
          <a:effectLst>
            <a:outerShdw blurRad="101600" dist="1016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TextBox 71">
            <a:extLst>
              <a:ext uri="{FF2B5EF4-FFF2-40B4-BE49-F238E27FC236}">
                <a16:creationId xmlns:a16="http://schemas.microsoft.com/office/drawing/2014/main" id="{2144D9BA-04AB-445E-9D54-BE0B504A5C66}"/>
              </a:ext>
            </a:extLst>
          </p:cNvPr>
          <p:cNvSpPr txBox="1"/>
          <p:nvPr/>
        </p:nvSpPr>
        <p:spPr>
          <a:xfrm>
            <a:off x="311785" y="1169004"/>
            <a:ext cx="666452"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Boris</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3" name="TextBox 72">
            <a:extLst>
              <a:ext uri="{FF2B5EF4-FFF2-40B4-BE49-F238E27FC236}">
                <a16:creationId xmlns:a16="http://schemas.microsoft.com/office/drawing/2014/main" id="{C4AD74C1-0853-480E-BD8A-E047D189D0DA}"/>
              </a:ext>
            </a:extLst>
          </p:cNvPr>
          <p:cNvSpPr txBox="1"/>
          <p:nvPr/>
        </p:nvSpPr>
        <p:spPr>
          <a:xfrm>
            <a:off x="1282167" y="1169004"/>
            <a:ext cx="666452"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Marjorie</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1297D525-262A-4CCB-80A8-2B4798EE9A55}"/>
              </a:ext>
            </a:extLst>
          </p:cNvPr>
          <p:cNvSpPr/>
          <p:nvPr/>
        </p:nvSpPr>
        <p:spPr>
          <a:xfrm>
            <a:off x="1205550" y="134397"/>
            <a:ext cx="839164" cy="1223408"/>
          </a:xfrm>
          <a:prstGeom prst="rect">
            <a:avLst/>
          </a:prstGeom>
          <a:solidFill>
            <a:srgbClr val="AFABAB">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Rectangle 75">
            <a:extLst>
              <a:ext uri="{FF2B5EF4-FFF2-40B4-BE49-F238E27FC236}">
                <a16:creationId xmlns:a16="http://schemas.microsoft.com/office/drawing/2014/main" id="{6F32AEEA-1A53-412A-BDF2-9112524B7891}"/>
              </a:ext>
            </a:extLst>
          </p:cNvPr>
          <p:cNvSpPr/>
          <p:nvPr/>
        </p:nvSpPr>
        <p:spPr>
          <a:xfrm>
            <a:off x="208120" y="134397"/>
            <a:ext cx="839164" cy="1223408"/>
          </a:xfrm>
          <a:prstGeom prst="rect">
            <a:avLst/>
          </a:prstGeom>
          <a:solidFill>
            <a:srgbClr val="AFABAB">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TextBox 76">
            <a:extLst>
              <a:ext uri="{FF2B5EF4-FFF2-40B4-BE49-F238E27FC236}">
                <a16:creationId xmlns:a16="http://schemas.microsoft.com/office/drawing/2014/main" id="{5E28DA32-9F64-42EC-A4BF-0CBF25C99E0F}"/>
              </a:ext>
            </a:extLst>
          </p:cNvPr>
          <p:cNvSpPr txBox="1"/>
          <p:nvPr/>
        </p:nvSpPr>
        <p:spPr>
          <a:xfrm>
            <a:off x="6180403" y="3804153"/>
            <a:ext cx="666452"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Sye</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8" name="Picture 77">
            <a:extLst>
              <a:ext uri="{FF2B5EF4-FFF2-40B4-BE49-F238E27FC236}">
                <a16:creationId xmlns:a16="http://schemas.microsoft.com/office/drawing/2014/main" id="{F7D61957-D86B-49D9-A19E-41542DD79050}"/>
              </a:ext>
            </a:extLst>
          </p:cNvPr>
          <p:cNvPicPr>
            <a:picLocks noChangeAspect="1"/>
          </p:cNvPicPr>
          <p:nvPr/>
        </p:nvPicPr>
        <p:blipFill>
          <a:blip r:embed="rId5"/>
          <a:stretch>
            <a:fillRect/>
          </a:stretch>
        </p:blipFill>
        <p:spPr>
          <a:xfrm>
            <a:off x="6070094" y="2822171"/>
            <a:ext cx="818491" cy="993591"/>
          </a:xfrm>
          <a:prstGeom prst="rect">
            <a:avLst/>
          </a:prstGeom>
        </p:spPr>
      </p:pic>
      <p:sp>
        <p:nvSpPr>
          <p:cNvPr id="79" name="Rectangle 78">
            <a:extLst>
              <a:ext uri="{FF2B5EF4-FFF2-40B4-BE49-F238E27FC236}">
                <a16:creationId xmlns:a16="http://schemas.microsoft.com/office/drawing/2014/main" id="{FE8919C5-326C-4A88-B228-37952EFA8082}"/>
              </a:ext>
            </a:extLst>
          </p:cNvPr>
          <p:cNvSpPr/>
          <p:nvPr/>
        </p:nvSpPr>
        <p:spPr>
          <a:xfrm>
            <a:off x="6076952" y="2794501"/>
            <a:ext cx="839164" cy="1223408"/>
          </a:xfrm>
          <a:prstGeom prst="rect">
            <a:avLst/>
          </a:prstGeom>
          <a:solidFill>
            <a:srgbClr val="AFABAB">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TextBox 79">
            <a:extLst>
              <a:ext uri="{FF2B5EF4-FFF2-40B4-BE49-F238E27FC236}">
                <a16:creationId xmlns:a16="http://schemas.microsoft.com/office/drawing/2014/main" id="{F46ABCF8-440F-4AA1-BF96-646398AB2D7D}"/>
              </a:ext>
            </a:extLst>
          </p:cNvPr>
          <p:cNvSpPr txBox="1"/>
          <p:nvPr/>
        </p:nvSpPr>
        <p:spPr>
          <a:xfrm>
            <a:off x="3243505" y="1169004"/>
            <a:ext cx="666452"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Ben</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1" name="Picture 80">
            <a:extLst>
              <a:ext uri="{FF2B5EF4-FFF2-40B4-BE49-F238E27FC236}">
                <a16:creationId xmlns:a16="http://schemas.microsoft.com/office/drawing/2014/main" id="{30024A7C-876E-4140-B318-4E968B410B94}"/>
              </a:ext>
            </a:extLst>
          </p:cNvPr>
          <p:cNvPicPr>
            <a:picLocks noChangeAspect="1"/>
          </p:cNvPicPr>
          <p:nvPr/>
        </p:nvPicPr>
        <p:blipFill>
          <a:blip r:embed="rId6"/>
          <a:stretch>
            <a:fillRect/>
          </a:stretch>
        </p:blipFill>
        <p:spPr>
          <a:xfrm>
            <a:off x="3206450" y="200705"/>
            <a:ext cx="740563" cy="1025133"/>
          </a:xfrm>
          <a:prstGeom prst="rect">
            <a:avLst/>
          </a:prstGeom>
        </p:spPr>
      </p:pic>
      <p:sp>
        <p:nvSpPr>
          <p:cNvPr id="82" name="Rectangle 81">
            <a:extLst>
              <a:ext uri="{FF2B5EF4-FFF2-40B4-BE49-F238E27FC236}">
                <a16:creationId xmlns:a16="http://schemas.microsoft.com/office/drawing/2014/main" id="{3FC68F97-0696-48BA-9A4E-52A6DEA1752B}"/>
              </a:ext>
            </a:extLst>
          </p:cNvPr>
          <p:cNvSpPr/>
          <p:nvPr/>
        </p:nvSpPr>
        <p:spPr>
          <a:xfrm>
            <a:off x="3157426" y="134397"/>
            <a:ext cx="839164" cy="1223408"/>
          </a:xfrm>
          <a:prstGeom prst="rect">
            <a:avLst/>
          </a:prstGeom>
          <a:solidFill>
            <a:srgbClr val="AFABAB">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3" name="TextBox 82">
            <a:extLst>
              <a:ext uri="{FF2B5EF4-FFF2-40B4-BE49-F238E27FC236}">
                <a16:creationId xmlns:a16="http://schemas.microsoft.com/office/drawing/2014/main" id="{F7CDA106-849D-48A1-81F0-6AF0FDF1FAA1}"/>
              </a:ext>
            </a:extLst>
          </p:cNvPr>
          <p:cNvSpPr txBox="1"/>
          <p:nvPr/>
        </p:nvSpPr>
        <p:spPr>
          <a:xfrm>
            <a:off x="4221734" y="1169004"/>
            <a:ext cx="666452"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Meg</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4" name="Picture 83">
            <a:extLst>
              <a:ext uri="{FF2B5EF4-FFF2-40B4-BE49-F238E27FC236}">
                <a16:creationId xmlns:a16="http://schemas.microsoft.com/office/drawing/2014/main" id="{23A064B2-4E63-4A2A-941B-3E1B560911C7}"/>
              </a:ext>
            </a:extLst>
          </p:cNvPr>
          <p:cNvPicPr>
            <a:picLocks noChangeAspect="1"/>
          </p:cNvPicPr>
          <p:nvPr/>
        </p:nvPicPr>
        <p:blipFill>
          <a:blip r:embed="rId7"/>
          <a:stretch>
            <a:fillRect/>
          </a:stretch>
        </p:blipFill>
        <p:spPr>
          <a:xfrm>
            <a:off x="4195089" y="193778"/>
            <a:ext cx="719743" cy="1012608"/>
          </a:xfrm>
          <a:prstGeom prst="rect">
            <a:avLst/>
          </a:prstGeom>
        </p:spPr>
      </p:pic>
      <p:sp>
        <p:nvSpPr>
          <p:cNvPr id="85" name="Rectangle 84">
            <a:extLst>
              <a:ext uri="{FF2B5EF4-FFF2-40B4-BE49-F238E27FC236}">
                <a16:creationId xmlns:a16="http://schemas.microsoft.com/office/drawing/2014/main" id="{65A7576D-0E2B-4C7B-92B8-551C4439B016}"/>
              </a:ext>
            </a:extLst>
          </p:cNvPr>
          <p:cNvSpPr/>
          <p:nvPr/>
        </p:nvSpPr>
        <p:spPr>
          <a:xfrm>
            <a:off x="4131117" y="134397"/>
            <a:ext cx="839164" cy="1223408"/>
          </a:xfrm>
          <a:prstGeom prst="rect">
            <a:avLst/>
          </a:prstGeom>
          <a:solidFill>
            <a:srgbClr val="AFABAB">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6" name="Picture 85">
            <a:extLst>
              <a:ext uri="{FF2B5EF4-FFF2-40B4-BE49-F238E27FC236}">
                <a16:creationId xmlns:a16="http://schemas.microsoft.com/office/drawing/2014/main" id="{D41142CE-B53D-47F8-A16B-3C63D52264AB}"/>
              </a:ext>
            </a:extLst>
          </p:cNvPr>
          <p:cNvPicPr>
            <a:picLocks noChangeAspect="1"/>
          </p:cNvPicPr>
          <p:nvPr/>
        </p:nvPicPr>
        <p:blipFill>
          <a:blip r:embed="rId8"/>
          <a:stretch>
            <a:fillRect/>
          </a:stretch>
        </p:blipFill>
        <p:spPr>
          <a:xfrm>
            <a:off x="5159517" y="175496"/>
            <a:ext cx="756803" cy="1033427"/>
          </a:xfrm>
          <a:prstGeom prst="rect">
            <a:avLst/>
          </a:prstGeom>
        </p:spPr>
      </p:pic>
      <p:sp>
        <p:nvSpPr>
          <p:cNvPr id="87" name="TextBox 86">
            <a:extLst>
              <a:ext uri="{FF2B5EF4-FFF2-40B4-BE49-F238E27FC236}">
                <a16:creationId xmlns:a16="http://schemas.microsoft.com/office/drawing/2014/main" id="{39B3C9E7-8461-45B8-9FA3-920139EBBF68}"/>
              </a:ext>
            </a:extLst>
          </p:cNvPr>
          <p:cNvSpPr txBox="1"/>
          <p:nvPr/>
        </p:nvSpPr>
        <p:spPr>
          <a:xfrm>
            <a:off x="5204692" y="1169004"/>
            <a:ext cx="666452"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Alberto</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8" name="Rectangle 87">
            <a:extLst>
              <a:ext uri="{FF2B5EF4-FFF2-40B4-BE49-F238E27FC236}">
                <a16:creationId xmlns:a16="http://schemas.microsoft.com/office/drawing/2014/main" id="{4D656BDB-0A3F-466B-B7D0-87F7F974CE3C}"/>
              </a:ext>
            </a:extLst>
          </p:cNvPr>
          <p:cNvSpPr/>
          <p:nvPr/>
        </p:nvSpPr>
        <p:spPr>
          <a:xfrm>
            <a:off x="5104363" y="134397"/>
            <a:ext cx="839164" cy="1223408"/>
          </a:xfrm>
          <a:prstGeom prst="rect">
            <a:avLst/>
          </a:prstGeom>
          <a:solidFill>
            <a:srgbClr val="AFABAB">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9" name="Picture 88">
            <a:extLst>
              <a:ext uri="{FF2B5EF4-FFF2-40B4-BE49-F238E27FC236}">
                <a16:creationId xmlns:a16="http://schemas.microsoft.com/office/drawing/2014/main" id="{D6D640F9-8829-4167-BFA6-3DF46E8DEA4C}"/>
              </a:ext>
            </a:extLst>
          </p:cNvPr>
          <p:cNvPicPr>
            <a:picLocks noChangeAspect="1"/>
          </p:cNvPicPr>
          <p:nvPr/>
        </p:nvPicPr>
        <p:blipFill>
          <a:blip r:embed="rId9"/>
          <a:stretch>
            <a:fillRect/>
          </a:stretch>
        </p:blipFill>
        <p:spPr>
          <a:xfrm>
            <a:off x="6117815" y="146248"/>
            <a:ext cx="762525" cy="1057264"/>
          </a:xfrm>
          <a:prstGeom prst="rect">
            <a:avLst/>
          </a:prstGeom>
        </p:spPr>
      </p:pic>
      <p:sp>
        <p:nvSpPr>
          <p:cNvPr id="90" name="TextBox 89">
            <a:extLst>
              <a:ext uri="{FF2B5EF4-FFF2-40B4-BE49-F238E27FC236}">
                <a16:creationId xmlns:a16="http://schemas.microsoft.com/office/drawing/2014/main" id="{1D967E5F-486B-47DE-BFEF-15E5F300E34E}"/>
              </a:ext>
            </a:extLst>
          </p:cNvPr>
          <p:cNvSpPr txBox="1"/>
          <p:nvPr/>
        </p:nvSpPr>
        <p:spPr>
          <a:xfrm>
            <a:off x="6165851" y="1169004"/>
            <a:ext cx="666452"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Sophie</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1" name="Rectangle 90">
            <a:extLst>
              <a:ext uri="{FF2B5EF4-FFF2-40B4-BE49-F238E27FC236}">
                <a16:creationId xmlns:a16="http://schemas.microsoft.com/office/drawing/2014/main" id="{0FEE76D0-6B9F-4723-B849-077A25E582E8}"/>
              </a:ext>
            </a:extLst>
          </p:cNvPr>
          <p:cNvSpPr/>
          <p:nvPr/>
        </p:nvSpPr>
        <p:spPr>
          <a:xfrm>
            <a:off x="6060523" y="134397"/>
            <a:ext cx="839164" cy="1223408"/>
          </a:xfrm>
          <a:prstGeom prst="rect">
            <a:avLst/>
          </a:prstGeom>
          <a:solidFill>
            <a:srgbClr val="AFABAB">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TextBox 91">
            <a:extLst>
              <a:ext uri="{FF2B5EF4-FFF2-40B4-BE49-F238E27FC236}">
                <a16:creationId xmlns:a16="http://schemas.microsoft.com/office/drawing/2014/main" id="{393DE50E-D60A-4162-A78C-FC0E0768ABC4}"/>
              </a:ext>
            </a:extLst>
          </p:cNvPr>
          <p:cNvSpPr txBox="1"/>
          <p:nvPr/>
        </p:nvSpPr>
        <p:spPr>
          <a:xfrm>
            <a:off x="7118013" y="1169004"/>
            <a:ext cx="666452"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Jayne</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3" name="Picture 92">
            <a:extLst>
              <a:ext uri="{FF2B5EF4-FFF2-40B4-BE49-F238E27FC236}">
                <a16:creationId xmlns:a16="http://schemas.microsoft.com/office/drawing/2014/main" id="{99AF5D91-27F1-4264-9276-30AC4F831839}"/>
              </a:ext>
            </a:extLst>
          </p:cNvPr>
          <p:cNvPicPr>
            <a:picLocks noChangeAspect="1"/>
          </p:cNvPicPr>
          <p:nvPr/>
        </p:nvPicPr>
        <p:blipFill>
          <a:blip r:embed="rId10"/>
          <a:stretch>
            <a:fillRect/>
          </a:stretch>
        </p:blipFill>
        <p:spPr>
          <a:xfrm>
            <a:off x="7083717" y="225529"/>
            <a:ext cx="735044" cy="963647"/>
          </a:xfrm>
          <a:prstGeom prst="rect">
            <a:avLst/>
          </a:prstGeom>
        </p:spPr>
      </p:pic>
      <p:sp>
        <p:nvSpPr>
          <p:cNvPr id="94" name="TextBox 93">
            <a:extLst>
              <a:ext uri="{FF2B5EF4-FFF2-40B4-BE49-F238E27FC236}">
                <a16:creationId xmlns:a16="http://schemas.microsoft.com/office/drawing/2014/main" id="{D2E58E63-5FC2-4331-9208-D11A59EA5579}"/>
              </a:ext>
            </a:extLst>
          </p:cNvPr>
          <p:cNvSpPr txBox="1"/>
          <p:nvPr/>
        </p:nvSpPr>
        <p:spPr>
          <a:xfrm>
            <a:off x="320134" y="2485631"/>
            <a:ext cx="666452"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Jasper</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5" name="Picture 94">
            <a:extLst>
              <a:ext uri="{FF2B5EF4-FFF2-40B4-BE49-F238E27FC236}">
                <a16:creationId xmlns:a16="http://schemas.microsoft.com/office/drawing/2014/main" id="{9AA0F6E5-4E93-4DFB-9867-99CAFC99F49D}"/>
              </a:ext>
            </a:extLst>
          </p:cNvPr>
          <p:cNvPicPr>
            <a:picLocks noChangeAspect="1"/>
          </p:cNvPicPr>
          <p:nvPr/>
        </p:nvPicPr>
        <p:blipFill>
          <a:blip r:embed="rId11"/>
          <a:stretch>
            <a:fillRect/>
          </a:stretch>
        </p:blipFill>
        <p:spPr>
          <a:xfrm>
            <a:off x="264273" y="1523974"/>
            <a:ext cx="778174" cy="1016061"/>
          </a:xfrm>
          <a:prstGeom prst="rect">
            <a:avLst/>
          </a:prstGeom>
        </p:spPr>
      </p:pic>
      <p:sp>
        <p:nvSpPr>
          <p:cNvPr id="96" name="Rectangle 95">
            <a:extLst>
              <a:ext uri="{FF2B5EF4-FFF2-40B4-BE49-F238E27FC236}">
                <a16:creationId xmlns:a16="http://schemas.microsoft.com/office/drawing/2014/main" id="{CF016CBF-892E-4C8E-A528-58AB3B06505F}"/>
              </a:ext>
            </a:extLst>
          </p:cNvPr>
          <p:cNvSpPr/>
          <p:nvPr/>
        </p:nvSpPr>
        <p:spPr>
          <a:xfrm>
            <a:off x="203283" y="1448123"/>
            <a:ext cx="839164" cy="1223408"/>
          </a:xfrm>
          <a:prstGeom prst="rect">
            <a:avLst/>
          </a:prstGeom>
          <a:solidFill>
            <a:srgbClr val="AFABAB">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TextBox 97">
            <a:extLst>
              <a:ext uri="{FF2B5EF4-FFF2-40B4-BE49-F238E27FC236}">
                <a16:creationId xmlns:a16="http://schemas.microsoft.com/office/drawing/2014/main" id="{AFD92B9D-ED92-44EC-B918-96ACFBBFCEEC}"/>
              </a:ext>
            </a:extLst>
          </p:cNvPr>
          <p:cNvSpPr txBox="1"/>
          <p:nvPr/>
        </p:nvSpPr>
        <p:spPr>
          <a:xfrm>
            <a:off x="3257007" y="3804153"/>
            <a:ext cx="666452"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Spudina</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9" name="Picture 98">
            <a:extLst>
              <a:ext uri="{FF2B5EF4-FFF2-40B4-BE49-F238E27FC236}">
                <a16:creationId xmlns:a16="http://schemas.microsoft.com/office/drawing/2014/main" id="{9044CF35-0C1E-4B9A-A6A8-5EBFB02740C2}"/>
              </a:ext>
            </a:extLst>
          </p:cNvPr>
          <p:cNvPicPr>
            <a:picLocks noChangeAspect="1"/>
          </p:cNvPicPr>
          <p:nvPr/>
        </p:nvPicPr>
        <p:blipFill>
          <a:blip r:embed="rId12"/>
          <a:stretch>
            <a:fillRect/>
          </a:stretch>
        </p:blipFill>
        <p:spPr>
          <a:xfrm>
            <a:off x="3109665" y="2758825"/>
            <a:ext cx="961136" cy="1083906"/>
          </a:xfrm>
          <a:prstGeom prst="rect">
            <a:avLst/>
          </a:prstGeom>
        </p:spPr>
      </p:pic>
      <p:sp>
        <p:nvSpPr>
          <p:cNvPr id="97" name="Rectangle 96">
            <a:extLst>
              <a:ext uri="{FF2B5EF4-FFF2-40B4-BE49-F238E27FC236}">
                <a16:creationId xmlns:a16="http://schemas.microsoft.com/office/drawing/2014/main" id="{25066829-7DEF-401F-B7A9-000BD385A9F6}"/>
              </a:ext>
            </a:extLst>
          </p:cNvPr>
          <p:cNvSpPr/>
          <p:nvPr/>
        </p:nvSpPr>
        <p:spPr>
          <a:xfrm>
            <a:off x="3173804" y="2768939"/>
            <a:ext cx="839164" cy="1223408"/>
          </a:xfrm>
          <a:prstGeom prst="rect">
            <a:avLst/>
          </a:prstGeom>
          <a:solidFill>
            <a:srgbClr val="AFABAB">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0" name="TextBox 99">
            <a:extLst>
              <a:ext uri="{FF2B5EF4-FFF2-40B4-BE49-F238E27FC236}">
                <a16:creationId xmlns:a16="http://schemas.microsoft.com/office/drawing/2014/main" id="{69BC1E8C-7C8A-4C55-9693-B6AF54724786}"/>
              </a:ext>
            </a:extLst>
          </p:cNvPr>
          <p:cNvSpPr txBox="1"/>
          <p:nvPr/>
        </p:nvSpPr>
        <p:spPr>
          <a:xfrm>
            <a:off x="2279433" y="2485631"/>
            <a:ext cx="666452"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Colin</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1" name="Picture 100">
            <a:extLst>
              <a:ext uri="{FF2B5EF4-FFF2-40B4-BE49-F238E27FC236}">
                <a16:creationId xmlns:a16="http://schemas.microsoft.com/office/drawing/2014/main" id="{F8CAFEF5-B05D-4F80-AC0D-F95ED177765A}"/>
              </a:ext>
            </a:extLst>
          </p:cNvPr>
          <p:cNvPicPr>
            <a:picLocks noChangeAspect="1"/>
          </p:cNvPicPr>
          <p:nvPr/>
        </p:nvPicPr>
        <p:blipFill>
          <a:blip r:embed="rId13"/>
          <a:stretch>
            <a:fillRect/>
          </a:stretch>
        </p:blipFill>
        <p:spPr>
          <a:xfrm>
            <a:off x="2246575" y="1579033"/>
            <a:ext cx="732169" cy="940416"/>
          </a:xfrm>
          <a:prstGeom prst="rect">
            <a:avLst/>
          </a:prstGeom>
        </p:spPr>
      </p:pic>
      <p:sp>
        <p:nvSpPr>
          <p:cNvPr id="102" name="Rectangle 101">
            <a:extLst>
              <a:ext uri="{FF2B5EF4-FFF2-40B4-BE49-F238E27FC236}">
                <a16:creationId xmlns:a16="http://schemas.microsoft.com/office/drawing/2014/main" id="{075957E9-B11F-44C5-9C12-CDBAFDAC8488}"/>
              </a:ext>
            </a:extLst>
          </p:cNvPr>
          <p:cNvSpPr/>
          <p:nvPr/>
        </p:nvSpPr>
        <p:spPr>
          <a:xfrm>
            <a:off x="2189082" y="1444459"/>
            <a:ext cx="839164" cy="1223408"/>
          </a:xfrm>
          <a:prstGeom prst="rect">
            <a:avLst/>
          </a:prstGeom>
          <a:solidFill>
            <a:srgbClr val="AFABAB">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 name="Picture 102">
            <a:extLst>
              <a:ext uri="{FF2B5EF4-FFF2-40B4-BE49-F238E27FC236}">
                <a16:creationId xmlns:a16="http://schemas.microsoft.com/office/drawing/2014/main" id="{5F0A5993-CE4C-4AC1-A939-17B6FD046BAC}"/>
              </a:ext>
            </a:extLst>
          </p:cNvPr>
          <p:cNvPicPr>
            <a:picLocks noChangeAspect="1"/>
          </p:cNvPicPr>
          <p:nvPr/>
        </p:nvPicPr>
        <p:blipFill>
          <a:blip r:embed="rId14"/>
          <a:stretch>
            <a:fillRect/>
          </a:stretch>
        </p:blipFill>
        <p:spPr>
          <a:xfrm>
            <a:off x="3255492" y="1542831"/>
            <a:ext cx="697168" cy="978346"/>
          </a:xfrm>
          <a:prstGeom prst="rect">
            <a:avLst/>
          </a:prstGeom>
        </p:spPr>
      </p:pic>
      <p:sp>
        <p:nvSpPr>
          <p:cNvPr id="104" name="TextBox 103">
            <a:extLst>
              <a:ext uri="{FF2B5EF4-FFF2-40B4-BE49-F238E27FC236}">
                <a16:creationId xmlns:a16="http://schemas.microsoft.com/office/drawing/2014/main" id="{EB93AD9C-E8E9-48E7-9ECD-4C5383068AC7}"/>
              </a:ext>
            </a:extLst>
          </p:cNvPr>
          <p:cNvSpPr txBox="1"/>
          <p:nvPr/>
        </p:nvSpPr>
        <p:spPr>
          <a:xfrm>
            <a:off x="3270849" y="2485631"/>
            <a:ext cx="666452"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Sylvie</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5" name="TextBox 104">
            <a:extLst>
              <a:ext uri="{FF2B5EF4-FFF2-40B4-BE49-F238E27FC236}">
                <a16:creationId xmlns:a16="http://schemas.microsoft.com/office/drawing/2014/main" id="{BB992912-B86B-4B61-8E83-2013FF439344}"/>
              </a:ext>
            </a:extLst>
          </p:cNvPr>
          <p:cNvSpPr txBox="1"/>
          <p:nvPr/>
        </p:nvSpPr>
        <p:spPr>
          <a:xfrm>
            <a:off x="4236184" y="2485631"/>
            <a:ext cx="666452"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Clara</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6" name="Picture 105">
            <a:extLst>
              <a:ext uri="{FF2B5EF4-FFF2-40B4-BE49-F238E27FC236}">
                <a16:creationId xmlns:a16="http://schemas.microsoft.com/office/drawing/2014/main" id="{76D0A6B9-640A-4A81-A2C6-FC9BCB0C4016}"/>
              </a:ext>
            </a:extLst>
          </p:cNvPr>
          <p:cNvPicPr>
            <a:picLocks noChangeAspect="1"/>
          </p:cNvPicPr>
          <p:nvPr/>
        </p:nvPicPr>
        <p:blipFill>
          <a:blip r:embed="rId15"/>
          <a:stretch>
            <a:fillRect/>
          </a:stretch>
        </p:blipFill>
        <p:spPr>
          <a:xfrm>
            <a:off x="4126125" y="1536836"/>
            <a:ext cx="886570" cy="952974"/>
          </a:xfrm>
          <a:prstGeom prst="rect">
            <a:avLst/>
          </a:prstGeom>
        </p:spPr>
      </p:pic>
      <p:sp>
        <p:nvSpPr>
          <p:cNvPr id="107" name="TextBox 106">
            <a:extLst>
              <a:ext uri="{FF2B5EF4-FFF2-40B4-BE49-F238E27FC236}">
                <a16:creationId xmlns:a16="http://schemas.microsoft.com/office/drawing/2014/main" id="{EDB9A231-B31D-41FD-B521-4645F0F80824}"/>
              </a:ext>
            </a:extLst>
          </p:cNvPr>
          <p:cNvSpPr txBox="1"/>
          <p:nvPr/>
        </p:nvSpPr>
        <p:spPr>
          <a:xfrm>
            <a:off x="5206769" y="2485631"/>
            <a:ext cx="666452"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Mac</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8" name="Picture 107">
            <a:extLst>
              <a:ext uri="{FF2B5EF4-FFF2-40B4-BE49-F238E27FC236}">
                <a16:creationId xmlns:a16="http://schemas.microsoft.com/office/drawing/2014/main" id="{28DBBA0A-E3B1-4FAD-9961-1DC7652B2D61}"/>
              </a:ext>
            </a:extLst>
          </p:cNvPr>
          <p:cNvPicPr>
            <a:picLocks noChangeAspect="1"/>
          </p:cNvPicPr>
          <p:nvPr/>
        </p:nvPicPr>
        <p:blipFill>
          <a:blip r:embed="rId16"/>
          <a:stretch>
            <a:fillRect/>
          </a:stretch>
        </p:blipFill>
        <p:spPr>
          <a:xfrm>
            <a:off x="5163671" y="1491352"/>
            <a:ext cx="752649" cy="1007222"/>
          </a:xfrm>
          <a:prstGeom prst="rect">
            <a:avLst/>
          </a:prstGeom>
        </p:spPr>
      </p:pic>
      <p:sp>
        <p:nvSpPr>
          <p:cNvPr id="109" name="Rectangle 108">
            <a:extLst>
              <a:ext uri="{FF2B5EF4-FFF2-40B4-BE49-F238E27FC236}">
                <a16:creationId xmlns:a16="http://schemas.microsoft.com/office/drawing/2014/main" id="{00071489-2759-4204-B76E-D19CF88FB8E8}"/>
              </a:ext>
            </a:extLst>
          </p:cNvPr>
          <p:cNvSpPr/>
          <p:nvPr/>
        </p:nvSpPr>
        <p:spPr>
          <a:xfrm>
            <a:off x="3135979" y="1472553"/>
            <a:ext cx="886406" cy="1195983"/>
          </a:xfrm>
          <a:prstGeom prst="rect">
            <a:avLst/>
          </a:prstGeom>
          <a:solidFill>
            <a:srgbClr val="AFABAB">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 name="Rectangle 109">
            <a:extLst>
              <a:ext uri="{FF2B5EF4-FFF2-40B4-BE49-F238E27FC236}">
                <a16:creationId xmlns:a16="http://schemas.microsoft.com/office/drawing/2014/main" id="{1E6916AA-F8B7-4A78-A761-75C7686C8DFF}"/>
              </a:ext>
            </a:extLst>
          </p:cNvPr>
          <p:cNvSpPr/>
          <p:nvPr/>
        </p:nvSpPr>
        <p:spPr>
          <a:xfrm>
            <a:off x="4147044" y="1451537"/>
            <a:ext cx="839164" cy="1223408"/>
          </a:xfrm>
          <a:prstGeom prst="rect">
            <a:avLst/>
          </a:prstGeom>
          <a:solidFill>
            <a:srgbClr val="AFABAB">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 name="Rectangle 110">
            <a:extLst>
              <a:ext uri="{FF2B5EF4-FFF2-40B4-BE49-F238E27FC236}">
                <a16:creationId xmlns:a16="http://schemas.microsoft.com/office/drawing/2014/main" id="{38089146-9C28-4E53-B25E-103A71CA85FA}"/>
              </a:ext>
            </a:extLst>
          </p:cNvPr>
          <p:cNvSpPr/>
          <p:nvPr/>
        </p:nvSpPr>
        <p:spPr>
          <a:xfrm>
            <a:off x="5121403" y="1451537"/>
            <a:ext cx="839164" cy="1223408"/>
          </a:xfrm>
          <a:prstGeom prst="rect">
            <a:avLst/>
          </a:prstGeom>
          <a:solidFill>
            <a:srgbClr val="AFABAB">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 name="TextBox 111">
            <a:extLst>
              <a:ext uri="{FF2B5EF4-FFF2-40B4-BE49-F238E27FC236}">
                <a16:creationId xmlns:a16="http://schemas.microsoft.com/office/drawing/2014/main" id="{3DEA6102-1824-4F2B-BB90-24888C9894E3}"/>
              </a:ext>
            </a:extLst>
          </p:cNvPr>
          <p:cNvSpPr txBox="1"/>
          <p:nvPr/>
        </p:nvSpPr>
        <p:spPr>
          <a:xfrm>
            <a:off x="6177566" y="2485631"/>
            <a:ext cx="666452"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Roger</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3" name="Picture 112">
            <a:extLst>
              <a:ext uri="{FF2B5EF4-FFF2-40B4-BE49-F238E27FC236}">
                <a16:creationId xmlns:a16="http://schemas.microsoft.com/office/drawing/2014/main" id="{DA5B460A-2B49-40D9-93BF-3802DB7C272F}"/>
              </a:ext>
            </a:extLst>
          </p:cNvPr>
          <p:cNvPicPr>
            <a:picLocks noChangeAspect="1"/>
          </p:cNvPicPr>
          <p:nvPr/>
        </p:nvPicPr>
        <p:blipFill>
          <a:blip r:embed="rId17"/>
          <a:stretch>
            <a:fillRect/>
          </a:stretch>
        </p:blipFill>
        <p:spPr>
          <a:xfrm>
            <a:off x="6130766" y="1543342"/>
            <a:ext cx="760052" cy="961124"/>
          </a:xfrm>
          <a:prstGeom prst="rect">
            <a:avLst/>
          </a:prstGeom>
        </p:spPr>
      </p:pic>
      <p:sp>
        <p:nvSpPr>
          <p:cNvPr id="114" name="Rectangle 113">
            <a:extLst>
              <a:ext uri="{FF2B5EF4-FFF2-40B4-BE49-F238E27FC236}">
                <a16:creationId xmlns:a16="http://schemas.microsoft.com/office/drawing/2014/main" id="{B58A14C4-89AE-45CD-9587-EDC9ADEAF02E}"/>
              </a:ext>
            </a:extLst>
          </p:cNvPr>
          <p:cNvSpPr/>
          <p:nvPr/>
        </p:nvSpPr>
        <p:spPr>
          <a:xfrm>
            <a:off x="6060844" y="1442207"/>
            <a:ext cx="839164" cy="1223408"/>
          </a:xfrm>
          <a:prstGeom prst="rect">
            <a:avLst/>
          </a:prstGeom>
          <a:solidFill>
            <a:srgbClr val="AFABAB">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TextBox 114">
            <a:extLst>
              <a:ext uri="{FF2B5EF4-FFF2-40B4-BE49-F238E27FC236}">
                <a16:creationId xmlns:a16="http://schemas.microsoft.com/office/drawing/2014/main" id="{BCC56D8C-5365-44FB-A8E5-B652A17C4B52}"/>
              </a:ext>
            </a:extLst>
          </p:cNvPr>
          <p:cNvSpPr txBox="1"/>
          <p:nvPr/>
        </p:nvSpPr>
        <p:spPr>
          <a:xfrm>
            <a:off x="7149107" y="2485631"/>
            <a:ext cx="666452"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Daphne</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6" name="Picture 115">
            <a:extLst>
              <a:ext uri="{FF2B5EF4-FFF2-40B4-BE49-F238E27FC236}">
                <a16:creationId xmlns:a16="http://schemas.microsoft.com/office/drawing/2014/main" id="{8B02F827-DFCD-4919-8017-E483FBAFF391}"/>
              </a:ext>
            </a:extLst>
          </p:cNvPr>
          <p:cNvPicPr>
            <a:picLocks noChangeAspect="1"/>
          </p:cNvPicPr>
          <p:nvPr/>
        </p:nvPicPr>
        <p:blipFill>
          <a:blip r:embed="rId18"/>
          <a:stretch>
            <a:fillRect/>
          </a:stretch>
        </p:blipFill>
        <p:spPr>
          <a:xfrm>
            <a:off x="7098260" y="1542831"/>
            <a:ext cx="768146" cy="967006"/>
          </a:xfrm>
          <a:prstGeom prst="rect">
            <a:avLst/>
          </a:prstGeom>
        </p:spPr>
      </p:pic>
      <p:sp>
        <p:nvSpPr>
          <p:cNvPr id="117" name="Rectangle 116">
            <a:extLst>
              <a:ext uri="{FF2B5EF4-FFF2-40B4-BE49-F238E27FC236}">
                <a16:creationId xmlns:a16="http://schemas.microsoft.com/office/drawing/2014/main" id="{64FFDE2D-68E2-4D72-8ACB-72473CA12D18}"/>
              </a:ext>
            </a:extLst>
          </p:cNvPr>
          <p:cNvSpPr/>
          <p:nvPr/>
        </p:nvSpPr>
        <p:spPr>
          <a:xfrm>
            <a:off x="7067555" y="1443807"/>
            <a:ext cx="839164" cy="1223408"/>
          </a:xfrm>
          <a:prstGeom prst="rect">
            <a:avLst/>
          </a:prstGeom>
          <a:solidFill>
            <a:srgbClr val="AFABAB">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8" name="TextBox 117">
            <a:extLst>
              <a:ext uri="{FF2B5EF4-FFF2-40B4-BE49-F238E27FC236}">
                <a16:creationId xmlns:a16="http://schemas.microsoft.com/office/drawing/2014/main" id="{52BB6590-5E88-4D9A-9CF6-71C1772F3551}"/>
              </a:ext>
            </a:extLst>
          </p:cNvPr>
          <p:cNvSpPr txBox="1"/>
          <p:nvPr/>
        </p:nvSpPr>
        <p:spPr>
          <a:xfrm>
            <a:off x="311785" y="3804153"/>
            <a:ext cx="666452"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Jenny</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9" name="Picture 118">
            <a:extLst>
              <a:ext uri="{FF2B5EF4-FFF2-40B4-BE49-F238E27FC236}">
                <a16:creationId xmlns:a16="http://schemas.microsoft.com/office/drawing/2014/main" id="{312B53DE-78FD-4D2C-B60A-25378E17F6EB}"/>
              </a:ext>
            </a:extLst>
          </p:cNvPr>
          <p:cNvPicPr>
            <a:picLocks noChangeAspect="1"/>
          </p:cNvPicPr>
          <p:nvPr/>
        </p:nvPicPr>
        <p:blipFill>
          <a:blip r:embed="rId19"/>
          <a:stretch>
            <a:fillRect/>
          </a:stretch>
        </p:blipFill>
        <p:spPr>
          <a:xfrm>
            <a:off x="265761" y="2823677"/>
            <a:ext cx="758499" cy="1016829"/>
          </a:xfrm>
          <a:prstGeom prst="rect">
            <a:avLst/>
          </a:prstGeom>
        </p:spPr>
      </p:pic>
      <p:sp>
        <p:nvSpPr>
          <p:cNvPr id="120" name="Rectangle 119">
            <a:extLst>
              <a:ext uri="{FF2B5EF4-FFF2-40B4-BE49-F238E27FC236}">
                <a16:creationId xmlns:a16="http://schemas.microsoft.com/office/drawing/2014/main" id="{9946D20A-BA72-4C80-BBF7-573E2858D10F}"/>
              </a:ext>
            </a:extLst>
          </p:cNvPr>
          <p:cNvSpPr/>
          <p:nvPr/>
        </p:nvSpPr>
        <p:spPr>
          <a:xfrm>
            <a:off x="208120" y="2768230"/>
            <a:ext cx="839164" cy="1223408"/>
          </a:xfrm>
          <a:prstGeom prst="rect">
            <a:avLst/>
          </a:prstGeom>
          <a:solidFill>
            <a:srgbClr val="AFABAB">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1" name="Picture 120">
            <a:extLst>
              <a:ext uri="{FF2B5EF4-FFF2-40B4-BE49-F238E27FC236}">
                <a16:creationId xmlns:a16="http://schemas.microsoft.com/office/drawing/2014/main" id="{2A1B6836-79E8-48C7-8F92-D6A046AD25DA}"/>
              </a:ext>
            </a:extLst>
          </p:cNvPr>
          <p:cNvPicPr>
            <a:picLocks noChangeAspect="1"/>
          </p:cNvPicPr>
          <p:nvPr/>
        </p:nvPicPr>
        <p:blipFill>
          <a:blip r:embed="rId20"/>
          <a:stretch>
            <a:fillRect/>
          </a:stretch>
        </p:blipFill>
        <p:spPr>
          <a:xfrm>
            <a:off x="5209542" y="2839483"/>
            <a:ext cx="677621" cy="1026112"/>
          </a:xfrm>
          <a:prstGeom prst="rect">
            <a:avLst/>
          </a:prstGeom>
        </p:spPr>
      </p:pic>
      <p:sp>
        <p:nvSpPr>
          <p:cNvPr id="122" name="TextBox 121">
            <a:extLst>
              <a:ext uri="{FF2B5EF4-FFF2-40B4-BE49-F238E27FC236}">
                <a16:creationId xmlns:a16="http://schemas.microsoft.com/office/drawing/2014/main" id="{1E08A822-AD11-473E-A137-E71B49CE9794}"/>
              </a:ext>
            </a:extLst>
          </p:cNvPr>
          <p:cNvSpPr txBox="1"/>
          <p:nvPr/>
        </p:nvSpPr>
        <p:spPr>
          <a:xfrm>
            <a:off x="5215126" y="3804153"/>
            <a:ext cx="666452"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Ivan</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3" name="Rectangle 122">
            <a:extLst>
              <a:ext uri="{FF2B5EF4-FFF2-40B4-BE49-F238E27FC236}">
                <a16:creationId xmlns:a16="http://schemas.microsoft.com/office/drawing/2014/main" id="{B9EA541D-F34E-40B5-9A05-A2BE8EBCC4F7}"/>
              </a:ext>
            </a:extLst>
          </p:cNvPr>
          <p:cNvSpPr/>
          <p:nvPr/>
        </p:nvSpPr>
        <p:spPr>
          <a:xfrm>
            <a:off x="5133996" y="2782273"/>
            <a:ext cx="839164" cy="1223408"/>
          </a:xfrm>
          <a:prstGeom prst="rect">
            <a:avLst/>
          </a:prstGeom>
          <a:solidFill>
            <a:srgbClr val="AFABAB">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4" name="Picture 123">
            <a:extLst>
              <a:ext uri="{FF2B5EF4-FFF2-40B4-BE49-F238E27FC236}">
                <a16:creationId xmlns:a16="http://schemas.microsoft.com/office/drawing/2014/main" id="{B6D12D7F-3797-4260-8A3B-41C718A9C03D}"/>
              </a:ext>
            </a:extLst>
          </p:cNvPr>
          <p:cNvPicPr>
            <a:picLocks noChangeAspect="1"/>
          </p:cNvPicPr>
          <p:nvPr/>
        </p:nvPicPr>
        <p:blipFill>
          <a:blip r:embed="rId21"/>
          <a:stretch>
            <a:fillRect/>
          </a:stretch>
        </p:blipFill>
        <p:spPr>
          <a:xfrm>
            <a:off x="7037989" y="2854940"/>
            <a:ext cx="868730" cy="928053"/>
          </a:xfrm>
          <a:prstGeom prst="rect">
            <a:avLst/>
          </a:prstGeom>
        </p:spPr>
      </p:pic>
      <p:sp>
        <p:nvSpPr>
          <p:cNvPr id="125" name="TextBox 124">
            <a:extLst>
              <a:ext uri="{FF2B5EF4-FFF2-40B4-BE49-F238E27FC236}">
                <a16:creationId xmlns:a16="http://schemas.microsoft.com/office/drawing/2014/main" id="{4E9F8B66-B8D5-46BB-AF8C-0A4AD4D0FCF5}"/>
              </a:ext>
            </a:extLst>
          </p:cNvPr>
          <p:cNvSpPr txBox="1"/>
          <p:nvPr/>
        </p:nvSpPr>
        <p:spPr>
          <a:xfrm>
            <a:off x="7139128" y="3804153"/>
            <a:ext cx="666452"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Betsy</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6" name="Rectangle 125">
            <a:extLst>
              <a:ext uri="{FF2B5EF4-FFF2-40B4-BE49-F238E27FC236}">
                <a16:creationId xmlns:a16="http://schemas.microsoft.com/office/drawing/2014/main" id="{1FC38387-1756-4B70-B5E9-637E4F6B25B4}"/>
              </a:ext>
            </a:extLst>
          </p:cNvPr>
          <p:cNvSpPr/>
          <p:nvPr/>
        </p:nvSpPr>
        <p:spPr>
          <a:xfrm>
            <a:off x="7060414" y="2792594"/>
            <a:ext cx="839164" cy="1223408"/>
          </a:xfrm>
          <a:prstGeom prst="rect">
            <a:avLst/>
          </a:prstGeom>
          <a:solidFill>
            <a:srgbClr val="AFABAB">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7" name="TextBox 126">
            <a:extLst>
              <a:ext uri="{FF2B5EF4-FFF2-40B4-BE49-F238E27FC236}">
                <a16:creationId xmlns:a16="http://schemas.microsoft.com/office/drawing/2014/main" id="{26876F14-1BB4-4812-9736-DB5939259900}"/>
              </a:ext>
            </a:extLst>
          </p:cNvPr>
          <p:cNvSpPr txBox="1"/>
          <p:nvPr/>
        </p:nvSpPr>
        <p:spPr>
          <a:xfrm>
            <a:off x="1295199" y="2485631"/>
            <a:ext cx="666452"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Spud</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8" name="Picture 127">
            <a:extLst>
              <a:ext uri="{FF2B5EF4-FFF2-40B4-BE49-F238E27FC236}">
                <a16:creationId xmlns:a16="http://schemas.microsoft.com/office/drawing/2014/main" id="{5564C372-4804-42ED-BF60-6F9668B7BF81}"/>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203585" y="1483116"/>
            <a:ext cx="896250" cy="1045774"/>
          </a:xfrm>
          <a:prstGeom prst="rect">
            <a:avLst/>
          </a:prstGeom>
        </p:spPr>
      </p:pic>
      <p:sp>
        <p:nvSpPr>
          <p:cNvPr id="129" name="Rectangle 128">
            <a:extLst>
              <a:ext uri="{FF2B5EF4-FFF2-40B4-BE49-F238E27FC236}">
                <a16:creationId xmlns:a16="http://schemas.microsoft.com/office/drawing/2014/main" id="{DA4802FF-3252-4CD6-80D6-DE7756476F98}"/>
              </a:ext>
            </a:extLst>
          </p:cNvPr>
          <p:cNvSpPr/>
          <p:nvPr/>
        </p:nvSpPr>
        <p:spPr>
          <a:xfrm>
            <a:off x="1193909" y="1462882"/>
            <a:ext cx="839164" cy="1223408"/>
          </a:xfrm>
          <a:prstGeom prst="rect">
            <a:avLst/>
          </a:prstGeom>
          <a:solidFill>
            <a:srgbClr val="AFABAB">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0" name="TextBox 129">
            <a:extLst>
              <a:ext uri="{FF2B5EF4-FFF2-40B4-BE49-F238E27FC236}">
                <a16:creationId xmlns:a16="http://schemas.microsoft.com/office/drawing/2014/main" id="{D6617FA5-E002-4EE3-958B-1CCDEDF0D1EC}"/>
              </a:ext>
            </a:extLst>
          </p:cNvPr>
          <p:cNvSpPr txBox="1"/>
          <p:nvPr/>
        </p:nvSpPr>
        <p:spPr>
          <a:xfrm>
            <a:off x="1289689" y="3804153"/>
            <a:ext cx="666452"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Margo</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1" name="Picture 130">
            <a:extLst>
              <a:ext uri="{FF2B5EF4-FFF2-40B4-BE49-F238E27FC236}">
                <a16:creationId xmlns:a16="http://schemas.microsoft.com/office/drawing/2014/main" id="{6A4B0D6A-EC02-48C1-BF5E-630D6C517FBD}"/>
              </a:ext>
            </a:extLst>
          </p:cNvPr>
          <p:cNvPicPr>
            <a:picLocks noChangeAspect="1"/>
          </p:cNvPicPr>
          <p:nvPr/>
        </p:nvPicPr>
        <p:blipFill>
          <a:blip r:embed="rId23"/>
          <a:stretch>
            <a:fillRect/>
          </a:stretch>
        </p:blipFill>
        <p:spPr>
          <a:xfrm>
            <a:off x="1269146" y="2843848"/>
            <a:ext cx="707539" cy="978015"/>
          </a:xfrm>
          <a:prstGeom prst="rect">
            <a:avLst/>
          </a:prstGeom>
        </p:spPr>
      </p:pic>
      <p:sp>
        <p:nvSpPr>
          <p:cNvPr id="132" name="Rectangle 131">
            <a:extLst>
              <a:ext uri="{FF2B5EF4-FFF2-40B4-BE49-F238E27FC236}">
                <a16:creationId xmlns:a16="http://schemas.microsoft.com/office/drawing/2014/main" id="{806807A4-955F-458D-BC8C-61EF7634A5E2}"/>
              </a:ext>
            </a:extLst>
          </p:cNvPr>
          <p:cNvSpPr/>
          <p:nvPr/>
        </p:nvSpPr>
        <p:spPr>
          <a:xfrm>
            <a:off x="1192037" y="2768230"/>
            <a:ext cx="839164" cy="1223408"/>
          </a:xfrm>
          <a:prstGeom prst="rect">
            <a:avLst/>
          </a:prstGeom>
          <a:solidFill>
            <a:srgbClr val="AFABAB">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 name="TextBox 132">
            <a:extLst>
              <a:ext uri="{FF2B5EF4-FFF2-40B4-BE49-F238E27FC236}">
                <a16:creationId xmlns:a16="http://schemas.microsoft.com/office/drawing/2014/main" id="{27085E93-CE04-4433-92D3-89330A6AD2AA}"/>
              </a:ext>
            </a:extLst>
          </p:cNvPr>
          <p:cNvSpPr txBox="1"/>
          <p:nvPr/>
        </p:nvSpPr>
        <p:spPr>
          <a:xfrm>
            <a:off x="2263317" y="1169004"/>
            <a:ext cx="666452"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Sam</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4" name="Picture 133">
            <a:extLst>
              <a:ext uri="{FF2B5EF4-FFF2-40B4-BE49-F238E27FC236}">
                <a16:creationId xmlns:a16="http://schemas.microsoft.com/office/drawing/2014/main" id="{86D0A7A3-6363-4503-A3E6-7995712C6E24}"/>
              </a:ext>
            </a:extLst>
          </p:cNvPr>
          <p:cNvPicPr>
            <a:picLocks noChangeAspect="1"/>
          </p:cNvPicPr>
          <p:nvPr/>
        </p:nvPicPr>
        <p:blipFill>
          <a:blip r:embed="rId24"/>
          <a:stretch>
            <a:fillRect/>
          </a:stretch>
        </p:blipFill>
        <p:spPr>
          <a:xfrm>
            <a:off x="2180742" y="225529"/>
            <a:ext cx="764364" cy="1001459"/>
          </a:xfrm>
          <a:prstGeom prst="rect">
            <a:avLst/>
          </a:prstGeom>
        </p:spPr>
      </p:pic>
      <p:sp>
        <p:nvSpPr>
          <p:cNvPr id="136" name="TextBox 135">
            <a:extLst>
              <a:ext uri="{FF2B5EF4-FFF2-40B4-BE49-F238E27FC236}">
                <a16:creationId xmlns:a16="http://schemas.microsoft.com/office/drawing/2014/main" id="{0F1E4F25-138D-4BBF-A440-2151CB2F9C14}"/>
              </a:ext>
            </a:extLst>
          </p:cNvPr>
          <p:cNvSpPr txBox="1"/>
          <p:nvPr/>
        </p:nvSpPr>
        <p:spPr>
          <a:xfrm>
            <a:off x="2286667" y="3804153"/>
            <a:ext cx="666452"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Mira</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7" name="Picture 136">
            <a:extLst>
              <a:ext uri="{FF2B5EF4-FFF2-40B4-BE49-F238E27FC236}">
                <a16:creationId xmlns:a16="http://schemas.microsoft.com/office/drawing/2014/main" id="{5A226FF6-5D7B-4FA0-844A-408B1E0A3BF7}"/>
              </a:ext>
            </a:extLst>
          </p:cNvPr>
          <p:cNvPicPr>
            <a:picLocks noChangeAspect="1"/>
          </p:cNvPicPr>
          <p:nvPr/>
        </p:nvPicPr>
        <p:blipFill>
          <a:blip r:embed="rId25"/>
          <a:stretch>
            <a:fillRect/>
          </a:stretch>
        </p:blipFill>
        <p:spPr>
          <a:xfrm>
            <a:off x="2299885" y="2822172"/>
            <a:ext cx="640019" cy="1004102"/>
          </a:xfrm>
          <a:prstGeom prst="rect">
            <a:avLst/>
          </a:prstGeom>
        </p:spPr>
      </p:pic>
      <p:sp>
        <p:nvSpPr>
          <p:cNvPr id="138" name="Rectangle 137">
            <a:extLst>
              <a:ext uri="{FF2B5EF4-FFF2-40B4-BE49-F238E27FC236}">
                <a16:creationId xmlns:a16="http://schemas.microsoft.com/office/drawing/2014/main" id="{5DCB0AB7-AB04-4828-82FE-B1233E25F4CE}"/>
              </a:ext>
            </a:extLst>
          </p:cNvPr>
          <p:cNvSpPr/>
          <p:nvPr/>
        </p:nvSpPr>
        <p:spPr>
          <a:xfrm>
            <a:off x="2183958" y="134397"/>
            <a:ext cx="839164" cy="1223408"/>
          </a:xfrm>
          <a:prstGeom prst="rect">
            <a:avLst/>
          </a:prstGeom>
          <a:solidFill>
            <a:srgbClr val="AFABAB">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Rectangle 138">
            <a:extLst>
              <a:ext uri="{FF2B5EF4-FFF2-40B4-BE49-F238E27FC236}">
                <a16:creationId xmlns:a16="http://schemas.microsoft.com/office/drawing/2014/main" id="{C44A1B86-4E26-43DA-8896-9AEFFAF10AEE}"/>
              </a:ext>
            </a:extLst>
          </p:cNvPr>
          <p:cNvSpPr/>
          <p:nvPr/>
        </p:nvSpPr>
        <p:spPr>
          <a:xfrm>
            <a:off x="2176000" y="2760433"/>
            <a:ext cx="839164" cy="1223408"/>
          </a:xfrm>
          <a:prstGeom prst="rect">
            <a:avLst/>
          </a:prstGeom>
          <a:solidFill>
            <a:srgbClr val="AFABAB">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0" name="TextBox 139">
            <a:extLst>
              <a:ext uri="{FF2B5EF4-FFF2-40B4-BE49-F238E27FC236}">
                <a16:creationId xmlns:a16="http://schemas.microsoft.com/office/drawing/2014/main" id="{14463DD0-EE6A-45F3-A1FD-C7A8FA098067}"/>
              </a:ext>
            </a:extLst>
          </p:cNvPr>
          <p:cNvSpPr txBox="1"/>
          <p:nvPr/>
        </p:nvSpPr>
        <p:spPr>
          <a:xfrm>
            <a:off x="4233400" y="3804153"/>
            <a:ext cx="666452"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Henry</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1" name="Picture 140">
            <a:extLst>
              <a:ext uri="{FF2B5EF4-FFF2-40B4-BE49-F238E27FC236}">
                <a16:creationId xmlns:a16="http://schemas.microsoft.com/office/drawing/2014/main" id="{CF9C6E24-D335-4CE3-BE18-F382F7F295AF}"/>
              </a:ext>
            </a:extLst>
          </p:cNvPr>
          <p:cNvPicPr>
            <a:picLocks noChangeAspect="1"/>
          </p:cNvPicPr>
          <p:nvPr/>
        </p:nvPicPr>
        <p:blipFill>
          <a:blip r:embed="rId26"/>
          <a:stretch>
            <a:fillRect/>
          </a:stretch>
        </p:blipFill>
        <p:spPr>
          <a:xfrm>
            <a:off x="4157393" y="2887432"/>
            <a:ext cx="818466" cy="898388"/>
          </a:xfrm>
          <a:prstGeom prst="rect">
            <a:avLst/>
          </a:prstGeom>
        </p:spPr>
      </p:pic>
      <p:sp>
        <p:nvSpPr>
          <p:cNvPr id="142" name="Rectangle 141">
            <a:extLst>
              <a:ext uri="{FF2B5EF4-FFF2-40B4-BE49-F238E27FC236}">
                <a16:creationId xmlns:a16="http://schemas.microsoft.com/office/drawing/2014/main" id="{BE6214B1-2CC1-4CA6-A0E8-97E252DAB537}"/>
              </a:ext>
            </a:extLst>
          </p:cNvPr>
          <p:cNvSpPr/>
          <p:nvPr/>
        </p:nvSpPr>
        <p:spPr>
          <a:xfrm>
            <a:off x="4130115" y="2782273"/>
            <a:ext cx="839164" cy="1223408"/>
          </a:xfrm>
          <a:prstGeom prst="rect">
            <a:avLst/>
          </a:prstGeom>
          <a:solidFill>
            <a:srgbClr val="AFABAB">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 name="Rectangle 142">
            <a:extLst>
              <a:ext uri="{FF2B5EF4-FFF2-40B4-BE49-F238E27FC236}">
                <a16:creationId xmlns:a16="http://schemas.microsoft.com/office/drawing/2014/main" id="{15F151BB-3071-433C-9CA1-3C6724ACA834}"/>
              </a:ext>
            </a:extLst>
          </p:cNvPr>
          <p:cNvSpPr/>
          <p:nvPr/>
        </p:nvSpPr>
        <p:spPr>
          <a:xfrm>
            <a:off x="7018632" y="134397"/>
            <a:ext cx="880946" cy="1223408"/>
          </a:xfrm>
          <a:prstGeom prst="rect">
            <a:avLst/>
          </a:prstGeom>
          <a:solidFill>
            <a:srgbClr val="AFABAB">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4" name="Group 143">
            <a:extLst>
              <a:ext uri="{FF2B5EF4-FFF2-40B4-BE49-F238E27FC236}">
                <a16:creationId xmlns:a16="http://schemas.microsoft.com/office/drawing/2014/main" id="{32A71036-739E-4FAE-83DC-C6DBF246E293}"/>
              </a:ext>
            </a:extLst>
          </p:cNvPr>
          <p:cNvGrpSpPr/>
          <p:nvPr/>
        </p:nvGrpSpPr>
        <p:grpSpPr>
          <a:xfrm>
            <a:off x="8246393" y="1582011"/>
            <a:ext cx="714645" cy="1174307"/>
            <a:chOff x="383584" y="300705"/>
            <a:chExt cx="952860" cy="1565743"/>
          </a:xfrm>
        </p:grpSpPr>
        <p:pic>
          <p:nvPicPr>
            <p:cNvPr id="145" name="Picture 144">
              <a:extLst>
                <a:ext uri="{FF2B5EF4-FFF2-40B4-BE49-F238E27FC236}">
                  <a16:creationId xmlns:a16="http://schemas.microsoft.com/office/drawing/2014/main" id="{B6557017-FB78-44B8-A4A3-0076B4340AFD}"/>
                </a:ext>
              </a:extLst>
            </p:cNvPr>
            <p:cNvPicPr>
              <a:picLocks noChangeAspect="1"/>
            </p:cNvPicPr>
            <p:nvPr/>
          </p:nvPicPr>
          <p:blipFill>
            <a:blip r:embed="rId3"/>
            <a:stretch>
              <a:fillRect/>
            </a:stretch>
          </p:blipFill>
          <p:spPr>
            <a:xfrm>
              <a:off x="383584" y="300705"/>
              <a:ext cx="952860" cy="1339609"/>
            </a:xfrm>
            <a:prstGeom prst="rect">
              <a:avLst/>
            </a:prstGeom>
          </p:spPr>
        </p:pic>
        <p:sp>
          <p:nvSpPr>
            <p:cNvPr id="146" name="TextBox 145">
              <a:extLst>
                <a:ext uri="{FF2B5EF4-FFF2-40B4-BE49-F238E27FC236}">
                  <a16:creationId xmlns:a16="http://schemas.microsoft.com/office/drawing/2014/main" id="{29881A60-4AAF-448C-A832-149C0990B4E0}"/>
                </a:ext>
              </a:extLst>
            </p:cNvPr>
            <p:cNvSpPr txBox="1"/>
            <p:nvPr/>
          </p:nvSpPr>
          <p:spPr>
            <a:xfrm>
              <a:off x="415713" y="1558672"/>
              <a:ext cx="888603" cy="30777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Boris</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47" name="Group 146">
            <a:extLst>
              <a:ext uri="{FF2B5EF4-FFF2-40B4-BE49-F238E27FC236}">
                <a16:creationId xmlns:a16="http://schemas.microsoft.com/office/drawing/2014/main" id="{FB85314E-BC51-4944-B471-D0A9152FC1B0}"/>
              </a:ext>
            </a:extLst>
          </p:cNvPr>
          <p:cNvGrpSpPr/>
          <p:nvPr/>
        </p:nvGrpSpPr>
        <p:grpSpPr>
          <a:xfrm>
            <a:off x="8184135" y="1616190"/>
            <a:ext cx="839164" cy="1140128"/>
            <a:chOff x="1594415" y="346278"/>
            <a:chExt cx="1118885" cy="1520170"/>
          </a:xfrm>
        </p:grpSpPr>
        <p:pic>
          <p:nvPicPr>
            <p:cNvPr id="148" name="Picture 147">
              <a:extLst>
                <a:ext uri="{FF2B5EF4-FFF2-40B4-BE49-F238E27FC236}">
                  <a16:creationId xmlns:a16="http://schemas.microsoft.com/office/drawing/2014/main" id="{12FC130E-E875-4127-9218-F86C1B549EDF}"/>
                </a:ext>
              </a:extLst>
            </p:cNvPr>
            <p:cNvPicPr>
              <a:picLocks noChangeAspect="1"/>
            </p:cNvPicPr>
            <p:nvPr/>
          </p:nvPicPr>
          <p:blipFill>
            <a:blip r:embed="rId4"/>
            <a:stretch>
              <a:fillRect/>
            </a:stretch>
          </p:blipFill>
          <p:spPr>
            <a:xfrm>
              <a:off x="1594415" y="346278"/>
              <a:ext cx="1118885" cy="1222311"/>
            </a:xfrm>
            <a:prstGeom prst="rect">
              <a:avLst/>
            </a:prstGeom>
          </p:spPr>
        </p:pic>
        <p:sp>
          <p:nvSpPr>
            <p:cNvPr id="149" name="TextBox 148">
              <a:extLst>
                <a:ext uri="{FF2B5EF4-FFF2-40B4-BE49-F238E27FC236}">
                  <a16:creationId xmlns:a16="http://schemas.microsoft.com/office/drawing/2014/main" id="{D8362C20-AB67-4D0C-B73D-44859AF59EA1}"/>
                </a:ext>
              </a:extLst>
            </p:cNvPr>
            <p:cNvSpPr txBox="1"/>
            <p:nvPr/>
          </p:nvSpPr>
          <p:spPr>
            <a:xfrm>
              <a:off x="1709556" y="1558672"/>
              <a:ext cx="888602" cy="30777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Marjorie</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50" name="Group 149">
            <a:extLst>
              <a:ext uri="{FF2B5EF4-FFF2-40B4-BE49-F238E27FC236}">
                <a16:creationId xmlns:a16="http://schemas.microsoft.com/office/drawing/2014/main" id="{E1667995-07EB-4D24-81CA-90DDE6D6EAB9}"/>
              </a:ext>
            </a:extLst>
          </p:cNvPr>
          <p:cNvGrpSpPr/>
          <p:nvPr/>
        </p:nvGrpSpPr>
        <p:grpSpPr>
          <a:xfrm>
            <a:off x="8194471" y="1543504"/>
            <a:ext cx="818491" cy="1212814"/>
            <a:chOff x="8139178" y="3762895"/>
            <a:chExt cx="1091321" cy="1617085"/>
          </a:xfrm>
        </p:grpSpPr>
        <p:sp>
          <p:nvSpPr>
            <p:cNvPr id="151" name="TextBox 150">
              <a:extLst>
                <a:ext uri="{FF2B5EF4-FFF2-40B4-BE49-F238E27FC236}">
                  <a16:creationId xmlns:a16="http://schemas.microsoft.com/office/drawing/2014/main" id="{3E6449D2-A2DF-4610-8E04-D77922FDED9D}"/>
                </a:ext>
              </a:extLst>
            </p:cNvPr>
            <p:cNvSpPr txBox="1"/>
            <p:nvPr/>
          </p:nvSpPr>
          <p:spPr>
            <a:xfrm>
              <a:off x="8240537" y="5072204"/>
              <a:ext cx="888602" cy="30777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Sye</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2" name="Picture 151">
              <a:extLst>
                <a:ext uri="{FF2B5EF4-FFF2-40B4-BE49-F238E27FC236}">
                  <a16:creationId xmlns:a16="http://schemas.microsoft.com/office/drawing/2014/main" id="{BAEBD5F7-0F24-4920-9C39-6A0E6657C271}"/>
                </a:ext>
              </a:extLst>
            </p:cNvPr>
            <p:cNvPicPr>
              <a:picLocks noChangeAspect="1"/>
            </p:cNvPicPr>
            <p:nvPr/>
          </p:nvPicPr>
          <p:blipFill>
            <a:blip r:embed="rId5"/>
            <a:stretch>
              <a:fillRect/>
            </a:stretch>
          </p:blipFill>
          <p:spPr>
            <a:xfrm>
              <a:off x="8139178" y="3762895"/>
              <a:ext cx="1091321" cy="1324788"/>
            </a:xfrm>
            <a:prstGeom prst="rect">
              <a:avLst/>
            </a:prstGeom>
          </p:spPr>
        </p:pic>
      </p:grpSp>
      <p:grpSp>
        <p:nvGrpSpPr>
          <p:cNvPr id="153" name="Group 152">
            <a:extLst>
              <a:ext uri="{FF2B5EF4-FFF2-40B4-BE49-F238E27FC236}">
                <a16:creationId xmlns:a16="http://schemas.microsoft.com/office/drawing/2014/main" id="{17C740C5-DDC8-409F-81FC-F6ADB328262F}"/>
              </a:ext>
            </a:extLst>
          </p:cNvPr>
          <p:cNvGrpSpPr/>
          <p:nvPr/>
        </p:nvGrpSpPr>
        <p:grpSpPr>
          <a:xfrm>
            <a:off x="8233435" y="1557187"/>
            <a:ext cx="740563" cy="1199131"/>
            <a:chOff x="4275266" y="267607"/>
            <a:chExt cx="987417" cy="1598841"/>
          </a:xfrm>
        </p:grpSpPr>
        <p:sp>
          <p:nvSpPr>
            <p:cNvPr id="154" name="TextBox 153">
              <a:extLst>
                <a:ext uri="{FF2B5EF4-FFF2-40B4-BE49-F238E27FC236}">
                  <a16:creationId xmlns:a16="http://schemas.microsoft.com/office/drawing/2014/main" id="{DA0455BE-E495-4277-B089-E4AC9C7B073C}"/>
                </a:ext>
              </a:extLst>
            </p:cNvPr>
            <p:cNvSpPr txBox="1"/>
            <p:nvPr/>
          </p:nvSpPr>
          <p:spPr>
            <a:xfrm>
              <a:off x="4324673" y="1558672"/>
              <a:ext cx="888602" cy="30777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Ben</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5" name="Picture 154">
              <a:extLst>
                <a:ext uri="{FF2B5EF4-FFF2-40B4-BE49-F238E27FC236}">
                  <a16:creationId xmlns:a16="http://schemas.microsoft.com/office/drawing/2014/main" id="{6DCCC364-07C6-496E-8E54-D006B3F1AEB1}"/>
                </a:ext>
              </a:extLst>
            </p:cNvPr>
            <p:cNvPicPr>
              <a:picLocks noChangeAspect="1"/>
            </p:cNvPicPr>
            <p:nvPr/>
          </p:nvPicPr>
          <p:blipFill>
            <a:blip r:embed="rId6"/>
            <a:stretch>
              <a:fillRect/>
            </a:stretch>
          </p:blipFill>
          <p:spPr>
            <a:xfrm>
              <a:off x="4275266" y="267607"/>
              <a:ext cx="987417" cy="1366844"/>
            </a:xfrm>
            <a:prstGeom prst="rect">
              <a:avLst/>
            </a:prstGeom>
          </p:spPr>
        </p:pic>
      </p:grpSp>
      <p:grpSp>
        <p:nvGrpSpPr>
          <p:cNvPr id="156" name="Group 155">
            <a:extLst>
              <a:ext uri="{FF2B5EF4-FFF2-40B4-BE49-F238E27FC236}">
                <a16:creationId xmlns:a16="http://schemas.microsoft.com/office/drawing/2014/main" id="{070AF0C8-A6DF-4AF7-9134-985DD75227B7}"/>
              </a:ext>
            </a:extLst>
          </p:cNvPr>
          <p:cNvGrpSpPr/>
          <p:nvPr/>
        </p:nvGrpSpPr>
        <p:grpSpPr>
          <a:xfrm>
            <a:off x="8243845" y="1550259"/>
            <a:ext cx="719743" cy="1206059"/>
            <a:chOff x="5593452" y="258370"/>
            <a:chExt cx="959657" cy="1608078"/>
          </a:xfrm>
        </p:grpSpPr>
        <p:sp>
          <p:nvSpPr>
            <p:cNvPr id="157" name="TextBox 156">
              <a:extLst>
                <a:ext uri="{FF2B5EF4-FFF2-40B4-BE49-F238E27FC236}">
                  <a16:creationId xmlns:a16="http://schemas.microsoft.com/office/drawing/2014/main" id="{D06822D5-A5B3-4F96-B803-E3AAA577ED0E}"/>
                </a:ext>
              </a:extLst>
            </p:cNvPr>
            <p:cNvSpPr txBox="1"/>
            <p:nvPr/>
          </p:nvSpPr>
          <p:spPr>
            <a:xfrm>
              <a:off x="5628979" y="1558672"/>
              <a:ext cx="888602" cy="30777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Meg</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8" name="Picture 157">
              <a:extLst>
                <a:ext uri="{FF2B5EF4-FFF2-40B4-BE49-F238E27FC236}">
                  <a16:creationId xmlns:a16="http://schemas.microsoft.com/office/drawing/2014/main" id="{A3D8FD55-3ACA-45EA-93EB-898426D93967}"/>
                </a:ext>
              </a:extLst>
            </p:cNvPr>
            <p:cNvPicPr>
              <a:picLocks noChangeAspect="1"/>
            </p:cNvPicPr>
            <p:nvPr/>
          </p:nvPicPr>
          <p:blipFill>
            <a:blip r:embed="rId7"/>
            <a:stretch>
              <a:fillRect/>
            </a:stretch>
          </p:blipFill>
          <p:spPr>
            <a:xfrm>
              <a:off x="5593452" y="258370"/>
              <a:ext cx="959657" cy="1350144"/>
            </a:xfrm>
            <a:prstGeom prst="rect">
              <a:avLst/>
            </a:prstGeom>
          </p:spPr>
        </p:pic>
      </p:grpSp>
      <p:grpSp>
        <p:nvGrpSpPr>
          <p:cNvPr id="159" name="Group 158">
            <a:extLst>
              <a:ext uri="{FF2B5EF4-FFF2-40B4-BE49-F238E27FC236}">
                <a16:creationId xmlns:a16="http://schemas.microsoft.com/office/drawing/2014/main" id="{D99196E6-9E5A-4934-B5DA-90CD7F0D2F45}"/>
              </a:ext>
            </a:extLst>
          </p:cNvPr>
          <p:cNvGrpSpPr/>
          <p:nvPr/>
        </p:nvGrpSpPr>
        <p:grpSpPr>
          <a:xfrm>
            <a:off x="8225314" y="1531978"/>
            <a:ext cx="756803" cy="1224340"/>
            <a:chOff x="6879356" y="233995"/>
            <a:chExt cx="1009070" cy="1632453"/>
          </a:xfrm>
        </p:grpSpPr>
        <p:pic>
          <p:nvPicPr>
            <p:cNvPr id="160" name="Picture 159">
              <a:extLst>
                <a:ext uri="{FF2B5EF4-FFF2-40B4-BE49-F238E27FC236}">
                  <a16:creationId xmlns:a16="http://schemas.microsoft.com/office/drawing/2014/main" id="{C8CF9530-B821-4A6E-BA1E-3EAB9DB96DEB}"/>
                </a:ext>
              </a:extLst>
            </p:cNvPr>
            <p:cNvPicPr>
              <a:picLocks noChangeAspect="1"/>
            </p:cNvPicPr>
            <p:nvPr/>
          </p:nvPicPr>
          <p:blipFill>
            <a:blip r:embed="rId8"/>
            <a:stretch>
              <a:fillRect/>
            </a:stretch>
          </p:blipFill>
          <p:spPr>
            <a:xfrm>
              <a:off x="6879356" y="233995"/>
              <a:ext cx="1009070" cy="1377902"/>
            </a:xfrm>
            <a:prstGeom prst="rect">
              <a:avLst/>
            </a:prstGeom>
          </p:spPr>
        </p:pic>
        <p:sp>
          <p:nvSpPr>
            <p:cNvPr id="161" name="TextBox 160">
              <a:extLst>
                <a:ext uri="{FF2B5EF4-FFF2-40B4-BE49-F238E27FC236}">
                  <a16:creationId xmlns:a16="http://schemas.microsoft.com/office/drawing/2014/main" id="{07ACAFBE-CCD7-4D02-84B2-F950786A5DB4}"/>
                </a:ext>
              </a:extLst>
            </p:cNvPr>
            <p:cNvSpPr txBox="1"/>
            <p:nvPr/>
          </p:nvSpPr>
          <p:spPr>
            <a:xfrm>
              <a:off x="6939591" y="1558672"/>
              <a:ext cx="888602" cy="30777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Alberto</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62" name="Group 161">
            <a:extLst>
              <a:ext uri="{FF2B5EF4-FFF2-40B4-BE49-F238E27FC236}">
                <a16:creationId xmlns:a16="http://schemas.microsoft.com/office/drawing/2014/main" id="{044802B3-3790-4DD5-9934-1C47A39D9CBE}"/>
              </a:ext>
            </a:extLst>
          </p:cNvPr>
          <p:cNvGrpSpPr/>
          <p:nvPr/>
        </p:nvGrpSpPr>
        <p:grpSpPr>
          <a:xfrm>
            <a:off x="8222453" y="1502730"/>
            <a:ext cx="762525" cy="1253588"/>
            <a:chOff x="8157086" y="194997"/>
            <a:chExt cx="1016700" cy="1671451"/>
          </a:xfrm>
        </p:grpSpPr>
        <p:pic>
          <p:nvPicPr>
            <p:cNvPr id="163" name="Picture 162">
              <a:extLst>
                <a:ext uri="{FF2B5EF4-FFF2-40B4-BE49-F238E27FC236}">
                  <a16:creationId xmlns:a16="http://schemas.microsoft.com/office/drawing/2014/main" id="{8B818180-8082-40A1-81C8-4A0C10FEC392}"/>
                </a:ext>
              </a:extLst>
            </p:cNvPr>
            <p:cNvPicPr>
              <a:picLocks noChangeAspect="1"/>
            </p:cNvPicPr>
            <p:nvPr/>
          </p:nvPicPr>
          <p:blipFill>
            <a:blip r:embed="rId9"/>
            <a:stretch>
              <a:fillRect/>
            </a:stretch>
          </p:blipFill>
          <p:spPr>
            <a:xfrm>
              <a:off x="8157086" y="194997"/>
              <a:ext cx="1016700" cy="1409685"/>
            </a:xfrm>
            <a:prstGeom prst="rect">
              <a:avLst/>
            </a:prstGeom>
          </p:spPr>
        </p:pic>
        <p:sp>
          <p:nvSpPr>
            <p:cNvPr id="164" name="TextBox 163">
              <a:extLst>
                <a:ext uri="{FF2B5EF4-FFF2-40B4-BE49-F238E27FC236}">
                  <a16:creationId xmlns:a16="http://schemas.microsoft.com/office/drawing/2014/main" id="{51CCCD32-4C56-42C5-90F5-CED0876A660E}"/>
                </a:ext>
              </a:extLst>
            </p:cNvPr>
            <p:cNvSpPr txBox="1"/>
            <p:nvPr/>
          </p:nvSpPr>
          <p:spPr>
            <a:xfrm>
              <a:off x="8221135" y="1558672"/>
              <a:ext cx="888603" cy="30777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Sophie</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65" name="Group 164">
            <a:extLst>
              <a:ext uri="{FF2B5EF4-FFF2-40B4-BE49-F238E27FC236}">
                <a16:creationId xmlns:a16="http://schemas.microsoft.com/office/drawing/2014/main" id="{18F0377D-BEB1-42FF-8ECA-0C4CB93D3481}"/>
              </a:ext>
            </a:extLst>
          </p:cNvPr>
          <p:cNvGrpSpPr/>
          <p:nvPr/>
        </p:nvGrpSpPr>
        <p:grpSpPr>
          <a:xfrm>
            <a:off x="8236194" y="1582011"/>
            <a:ext cx="735044" cy="1174307"/>
            <a:chOff x="9444956" y="300705"/>
            <a:chExt cx="980058" cy="1565743"/>
          </a:xfrm>
        </p:grpSpPr>
        <p:sp>
          <p:nvSpPr>
            <p:cNvPr id="166" name="TextBox 165">
              <a:extLst>
                <a:ext uri="{FF2B5EF4-FFF2-40B4-BE49-F238E27FC236}">
                  <a16:creationId xmlns:a16="http://schemas.microsoft.com/office/drawing/2014/main" id="{5975B246-8AE1-4FBC-807B-B106F294FDCD}"/>
                </a:ext>
              </a:extLst>
            </p:cNvPr>
            <p:cNvSpPr txBox="1"/>
            <p:nvPr/>
          </p:nvSpPr>
          <p:spPr>
            <a:xfrm>
              <a:off x="9490684" y="1558672"/>
              <a:ext cx="888602" cy="30777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Jayne</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67" name="Picture 166">
              <a:extLst>
                <a:ext uri="{FF2B5EF4-FFF2-40B4-BE49-F238E27FC236}">
                  <a16:creationId xmlns:a16="http://schemas.microsoft.com/office/drawing/2014/main" id="{B89FD1CC-0B81-49EE-B304-B318842DDDF4}"/>
                </a:ext>
              </a:extLst>
            </p:cNvPr>
            <p:cNvPicPr>
              <a:picLocks noChangeAspect="1"/>
            </p:cNvPicPr>
            <p:nvPr/>
          </p:nvPicPr>
          <p:blipFill>
            <a:blip r:embed="rId10"/>
            <a:stretch>
              <a:fillRect/>
            </a:stretch>
          </p:blipFill>
          <p:spPr>
            <a:xfrm>
              <a:off x="9444956" y="300705"/>
              <a:ext cx="980058" cy="1284862"/>
            </a:xfrm>
            <a:prstGeom prst="rect">
              <a:avLst/>
            </a:prstGeom>
          </p:spPr>
        </p:pic>
      </p:grpSp>
      <p:grpSp>
        <p:nvGrpSpPr>
          <p:cNvPr id="168" name="Group 167">
            <a:extLst>
              <a:ext uri="{FF2B5EF4-FFF2-40B4-BE49-F238E27FC236}">
                <a16:creationId xmlns:a16="http://schemas.microsoft.com/office/drawing/2014/main" id="{04319E83-8FF5-480B-9404-6321739159C2}"/>
              </a:ext>
            </a:extLst>
          </p:cNvPr>
          <p:cNvGrpSpPr/>
          <p:nvPr/>
        </p:nvGrpSpPr>
        <p:grpSpPr>
          <a:xfrm>
            <a:off x="8214630" y="1563828"/>
            <a:ext cx="778174" cy="1192490"/>
            <a:chOff x="352364" y="2031965"/>
            <a:chExt cx="1037565" cy="1589986"/>
          </a:xfrm>
        </p:grpSpPr>
        <p:sp>
          <p:nvSpPr>
            <p:cNvPr id="169" name="TextBox 168">
              <a:extLst>
                <a:ext uri="{FF2B5EF4-FFF2-40B4-BE49-F238E27FC236}">
                  <a16:creationId xmlns:a16="http://schemas.microsoft.com/office/drawing/2014/main" id="{7091ECD6-3C47-4153-9F3D-B99BFC726E1C}"/>
                </a:ext>
              </a:extLst>
            </p:cNvPr>
            <p:cNvSpPr txBox="1"/>
            <p:nvPr/>
          </p:nvSpPr>
          <p:spPr>
            <a:xfrm>
              <a:off x="426845" y="3314175"/>
              <a:ext cx="888602" cy="30777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Jasper</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70" name="Picture 169">
              <a:extLst>
                <a:ext uri="{FF2B5EF4-FFF2-40B4-BE49-F238E27FC236}">
                  <a16:creationId xmlns:a16="http://schemas.microsoft.com/office/drawing/2014/main" id="{E69A3A0A-D205-439E-970E-2F1D2C9F9049}"/>
                </a:ext>
              </a:extLst>
            </p:cNvPr>
            <p:cNvPicPr>
              <a:picLocks noChangeAspect="1"/>
            </p:cNvPicPr>
            <p:nvPr/>
          </p:nvPicPr>
          <p:blipFill>
            <a:blip r:embed="rId11"/>
            <a:stretch>
              <a:fillRect/>
            </a:stretch>
          </p:blipFill>
          <p:spPr>
            <a:xfrm>
              <a:off x="352364" y="2031965"/>
              <a:ext cx="1037565" cy="1354748"/>
            </a:xfrm>
            <a:prstGeom prst="rect">
              <a:avLst/>
            </a:prstGeom>
          </p:spPr>
        </p:pic>
      </p:grpSp>
      <p:grpSp>
        <p:nvGrpSpPr>
          <p:cNvPr id="171" name="Group 170">
            <a:extLst>
              <a:ext uri="{FF2B5EF4-FFF2-40B4-BE49-F238E27FC236}">
                <a16:creationId xmlns:a16="http://schemas.microsoft.com/office/drawing/2014/main" id="{F3E208E1-BDB4-4AE8-AE1A-CB594D783218}"/>
              </a:ext>
            </a:extLst>
          </p:cNvPr>
          <p:cNvGrpSpPr/>
          <p:nvPr/>
        </p:nvGrpSpPr>
        <p:grpSpPr>
          <a:xfrm>
            <a:off x="8123148" y="1480158"/>
            <a:ext cx="961136" cy="1276160"/>
            <a:chOff x="4146220" y="3678433"/>
            <a:chExt cx="1281514" cy="1701547"/>
          </a:xfrm>
        </p:grpSpPr>
        <p:sp>
          <p:nvSpPr>
            <p:cNvPr id="172" name="TextBox 171">
              <a:extLst>
                <a:ext uri="{FF2B5EF4-FFF2-40B4-BE49-F238E27FC236}">
                  <a16:creationId xmlns:a16="http://schemas.microsoft.com/office/drawing/2014/main" id="{A9FD3047-EDDB-48BB-8E87-A3C7DBAE523A}"/>
                </a:ext>
              </a:extLst>
            </p:cNvPr>
            <p:cNvSpPr txBox="1"/>
            <p:nvPr/>
          </p:nvSpPr>
          <p:spPr>
            <a:xfrm>
              <a:off x="4342676" y="5072204"/>
              <a:ext cx="888602" cy="30777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Spudina</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73" name="Picture 172">
              <a:extLst>
                <a:ext uri="{FF2B5EF4-FFF2-40B4-BE49-F238E27FC236}">
                  <a16:creationId xmlns:a16="http://schemas.microsoft.com/office/drawing/2014/main" id="{271ED552-43CC-40CA-AEBA-695C27ED49D8}"/>
                </a:ext>
              </a:extLst>
            </p:cNvPr>
            <p:cNvPicPr>
              <a:picLocks noChangeAspect="1"/>
            </p:cNvPicPr>
            <p:nvPr/>
          </p:nvPicPr>
          <p:blipFill>
            <a:blip r:embed="rId12"/>
            <a:stretch>
              <a:fillRect/>
            </a:stretch>
          </p:blipFill>
          <p:spPr>
            <a:xfrm>
              <a:off x="4146220" y="3678433"/>
              <a:ext cx="1281514" cy="1445208"/>
            </a:xfrm>
            <a:prstGeom prst="rect">
              <a:avLst/>
            </a:prstGeom>
          </p:spPr>
        </p:pic>
      </p:grpSp>
      <p:grpSp>
        <p:nvGrpSpPr>
          <p:cNvPr id="174" name="Group 173">
            <a:extLst>
              <a:ext uri="{FF2B5EF4-FFF2-40B4-BE49-F238E27FC236}">
                <a16:creationId xmlns:a16="http://schemas.microsoft.com/office/drawing/2014/main" id="{620E13D5-D1DD-4E38-9E45-83EFF68F78B0}"/>
              </a:ext>
            </a:extLst>
          </p:cNvPr>
          <p:cNvGrpSpPr/>
          <p:nvPr/>
        </p:nvGrpSpPr>
        <p:grpSpPr>
          <a:xfrm>
            <a:off x="8237632" y="1618887"/>
            <a:ext cx="732169" cy="1137431"/>
            <a:chOff x="2995433" y="2105377"/>
            <a:chExt cx="976225" cy="1516574"/>
          </a:xfrm>
        </p:grpSpPr>
        <p:sp>
          <p:nvSpPr>
            <p:cNvPr id="175" name="TextBox 174">
              <a:extLst>
                <a:ext uri="{FF2B5EF4-FFF2-40B4-BE49-F238E27FC236}">
                  <a16:creationId xmlns:a16="http://schemas.microsoft.com/office/drawing/2014/main" id="{07ADD2FA-26A4-45BC-AB65-1D3B6F68DDB1}"/>
                </a:ext>
              </a:extLst>
            </p:cNvPr>
            <p:cNvSpPr txBox="1"/>
            <p:nvPr/>
          </p:nvSpPr>
          <p:spPr>
            <a:xfrm>
              <a:off x="3039244" y="3314175"/>
              <a:ext cx="888602" cy="30777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Colin</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76" name="Picture 175">
              <a:extLst>
                <a:ext uri="{FF2B5EF4-FFF2-40B4-BE49-F238E27FC236}">
                  <a16:creationId xmlns:a16="http://schemas.microsoft.com/office/drawing/2014/main" id="{34E51350-94D6-4D41-A77E-D7559AD84BD0}"/>
                </a:ext>
              </a:extLst>
            </p:cNvPr>
            <p:cNvPicPr>
              <a:picLocks noChangeAspect="1"/>
            </p:cNvPicPr>
            <p:nvPr/>
          </p:nvPicPr>
          <p:blipFill>
            <a:blip r:embed="rId13"/>
            <a:stretch>
              <a:fillRect/>
            </a:stretch>
          </p:blipFill>
          <p:spPr>
            <a:xfrm>
              <a:off x="2995433" y="2105377"/>
              <a:ext cx="976225" cy="1253888"/>
            </a:xfrm>
            <a:prstGeom prst="rect">
              <a:avLst/>
            </a:prstGeom>
          </p:spPr>
        </p:pic>
      </p:grpSp>
      <p:grpSp>
        <p:nvGrpSpPr>
          <p:cNvPr id="177" name="Group 176">
            <a:extLst>
              <a:ext uri="{FF2B5EF4-FFF2-40B4-BE49-F238E27FC236}">
                <a16:creationId xmlns:a16="http://schemas.microsoft.com/office/drawing/2014/main" id="{3114CFF3-9752-4CD3-85E8-A18419693E7F}"/>
              </a:ext>
            </a:extLst>
          </p:cNvPr>
          <p:cNvGrpSpPr/>
          <p:nvPr/>
        </p:nvGrpSpPr>
        <p:grpSpPr>
          <a:xfrm>
            <a:off x="8255133" y="1582686"/>
            <a:ext cx="697168" cy="1173632"/>
            <a:chOff x="4340655" y="2057108"/>
            <a:chExt cx="929557" cy="1564843"/>
          </a:xfrm>
        </p:grpSpPr>
        <p:pic>
          <p:nvPicPr>
            <p:cNvPr id="178" name="Picture 177">
              <a:extLst>
                <a:ext uri="{FF2B5EF4-FFF2-40B4-BE49-F238E27FC236}">
                  <a16:creationId xmlns:a16="http://schemas.microsoft.com/office/drawing/2014/main" id="{EAB2CD21-E1D6-42B4-8D4D-2F5873DD3610}"/>
                </a:ext>
              </a:extLst>
            </p:cNvPr>
            <p:cNvPicPr>
              <a:picLocks noChangeAspect="1"/>
            </p:cNvPicPr>
            <p:nvPr/>
          </p:nvPicPr>
          <p:blipFill>
            <a:blip r:embed="rId14"/>
            <a:stretch>
              <a:fillRect/>
            </a:stretch>
          </p:blipFill>
          <p:spPr>
            <a:xfrm>
              <a:off x="4340655" y="2057108"/>
              <a:ext cx="929557" cy="1304461"/>
            </a:xfrm>
            <a:prstGeom prst="rect">
              <a:avLst/>
            </a:prstGeom>
          </p:spPr>
        </p:pic>
        <p:sp>
          <p:nvSpPr>
            <p:cNvPr id="179" name="TextBox 178">
              <a:extLst>
                <a:ext uri="{FF2B5EF4-FFF2-40B4-BE49-F238E27FC236}">
                  <a16:creationId xmlns:a16="http://schemas.microsoft.com/office/drawing/2014/main" id="{4664E6F5-4858-4D73-89C7-E0039ED63214}"/>
                </a:ext>
              </a:extLst>
            </p:cNvPr>
            <p:cNvSpPr txBox="1"/>
            <p:nvPr/>
          </p:nvSpPr>
          <p:spPr>
            <a:xfrm>
              <a:off x="4361132" y="3314175"/>
              <a:ext cx="888602" cy="30777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Sylvie</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80" name="Group 179">
            <a:extLst>
              <a:ext uri="{FF2B5EF4-FFF2-40B4-BE49-F238E27FC236}">
                <a16:creationId xmlns:a16="http://schemas.microsoft.com/office/drawing/2014/main" id="{F96BDDE3-88B3-4ED6-9AC6-9E770D4CB535}"/>
              </a:ext>
            </a:extLst>
          </p:cNvPr>
          <p:cNvGrpSpPr/>
          <p:nvPr/>
        </p:nvGrpSpPr>
        <p:grpSpPr>
          <a:xfrm>
            <a:off x="8160432" y="1576691"/>
            <a:ext cx="886570" cy="1179627"/>
            <a:chOff x="5501500" y="2049115"/>
            <a:chExt cx="1182093" cy="1572836"/>
          </a:xfrm>
        </p:grpSpPr>
        <p:sp>
          <p:nvSpPr>
            <p:cNvPr id="181" name="TextBox 180">
              <a:extLst>
                <a:ext uri="{FF2B5EF4-FFF2-40B4-BE49-F238E27FC236}">
                  <a16:creationId xmlns:a16="http://schemas.microsoft.com/office/drawing/2014/main" id="{A5482B90-77A5-4071-8633-3D57198DFEDE}"/>
                </a:ext>
              </a:extLst>
            </p:cNvPr>
            <p:cNvSpPr txBox="1"/>
            <p:nvPr/>
          </p:nvSpPr>
          <p:spPr>
            <a:xfrm>
              <a:off x="5648245" y="3314175"/>
              <a:ext cx="888602" cy="30777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Clara</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2" name="Picture 181">
              <a:extLst>
                <a:ext uri="{FF2B5EF4-FFF2-40B4-BE49-F238E27FC236}">
                  <a16:creationId xmlns:a16="http://schemas.microsoft.com/office/drawing/2014/main" id="{658EC6A7-412D-4CED-BD44-DADE8BD2CF8B}"/>
                </a:ext>
              </a:extLst>
            </p:cNvPr>
            <p:cNvPicPr>
              <a:picLocks noChangeAspect="1"/>
            </p:cNvPicPr>
            <p:nvPr/>
          </p:nvPicPr>
          <p:blipFill>
            <a:blip r:embed="rId15"/>
            <a:stretch>
              <a:fillRect/>
            </a:stretch>
          </p:blipFill>
          <p:spPr>
            <a:xfrm>
              <a:off x="5501500" y="2049115"/>
              <a:ext cx="1182093" cy="1270632"/>
            </a:xfrm>
            <a:prstGeom prst="rect">
              <a:avLst/>
            </a:prstGeom>
          </p:spPr>
        </p:pic>
      </p:grpSp>
      <p:grpSp>
        <p:nvGrpSpPr>
          <p:cNvPr id="183" name="Group 182">
            <a:extLst>
              <a:ext uri="{FF2B5EF4-FFF2-40B4-BE49-F238E27FC236}">
                <a16:creationId xmlns:a16="http://schemas.microsoft.com/office/drawing/2014/main" id="{866A12B8-5106-4E89-A922-86A1537249F7}"/>
              </a:ext>
            </a:extLst>
          </p:cNvPr>
          <p:cNvGrpSpPr/>
          <p:nvPr/>
        </p:nvGrpSpPr>
        <p:grpSpPr>
          <a:xfrm>
            <a:off x="8227391" y="1531206"/>
            <a:ext cx="752649" cy="1225112"/>
            <a:chOff x="6884894" y="1988469"/>
            <a:chExt cx="1003532" cy="1633482"/>
          </a:xfrm>
        </p:grpSpPr>
        <p:sp>
          <p:nvSpPr>
            <p:cNvPr id="184" name="TextBox 183">
              <a:extLst>
                <a:ext uri="{FF2B5EF4-FFF2-40B4-BE49-F238E27FC236}">
                  <a16:creationId xmlns:a16="http://schemas.microsoft.com/office/drawing/2014/main" id="{38A33730-A941-4B55-91A8-9AA836516E47}"/>
                </a:ext>
              </a:extLst>
            </p:cNvPr>
            <p:cNvSpPr txBox="1"/>
            <p:nvPr/>
          </p:nvSpPr>
          <p:spPr>
            <a:xfrm>
              <a:off x="6942359" y="3314175"/>
              <a:ext cx="888603" cy="30777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Mac</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5" name="Picture 184">
              <a:extLst>
                <a:ext uri="{FF2B5EF4-FFF2-40B4-BE49-F238E27FC236}">
                  <a16:creationId xmlns:a16="http://schemas.microsoft.com/office/drawing/2014/main" id="{A633D501-AFE1-46F2-8A6B-5F9441E1C895}"/>
                </a:ext>
              </a:extLst>
            </p:cNvPr>
            <p:cNvPicPr>
              <a:picLocks noChangeAspect="1"/>
            </p:cNvPicPr>
            <p:nvPr/>
          </p:nvPicPr>
          <p:blipFill>
            <a:blip r:embed="rId16"/>
            <a:stretch>
              <a:fillRect/>
            </a:stretch>
          </p:blipFill>
          <p:spPr>
            <a:xfrm>
              <a:off x="6884894" y="1988469"/>
              <a:ext cx="1003532" cy="1342962"/>
            </a:xfrm>
            <a:prstGeom prst="rect">
              <a:avLst/>
            </a:prstGeom>
          </p:spPr>
        </p:pic>
      </p:grpSp>
      <p:grpSp>
        <p:nvGrpSpPr>
          <p:cNvPr id="186" name="Group 185">
            <a:extLst>
              <a:ext uri="{FF2B5EF4-FFF2-40B4-BE49-F238E27FC236}">
                <a16:creationId xmlns:a16="http://schemas.microsoft.com/office/drawing/2014/main" id="{FFBA4FE8-E15D-4C65-8809-9A6AA018F9B1}"/>
              </a:ext>
            </a:extLst>
          </p:cNvPr>
          <p:cNvGrpSpPr/>
          <p:nvPr/>
        </p:nvGrpSpPr>
        <p:grpSpPr>
          <a:xfrm>
            <a:off x="8223690" y="1583196"/>
            <a:ext cx="760052" cy="1173122"/>
            <a:chOff x="8174355" y="2057789"/>
            <a:chExt cx="1013402" cy="1564162"/>
          </a:xfrm>
        </p:grpSpPr>
        <p:sp>
          <p:nvSpPr>
            <p:cNvPr id="187" name="TextBox 186">
              <a:extLst>
                <a:ext uri="{FF2B5EF4-FFF2-40B4-BE49-F238E27FC236}">
                  <a16:creationId xmlns:a16="http://schemas.microsoft.com/office/drawing/2014/main" id="{1CA8A954-FFD0-442E-944F-3F544DDF4C41}"/>
                </a:ext>
              </a:extLst>
            </p:cNvPr>
            <p:cNvSpPr txBox="1"/>
            <p:nvPr/>
          </p:nvSpPr>
          <p:spPr>
            <a:xfrm>
              <a:off x="8236755" y="3314175"/>
              <a:ext cx="888602" cy="30777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Roger</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8" name="Picture 187">
              <a:extLst>
                <a:ext uri="{FF2B5EF4-FFF2-40B4-BE49-F238E27FC236}">
                  <a16:creationId xmlns:a16="http://schemas.microsoft.com/office/drawing/2014/main" id="{A5D9D510-74F7-4C5A-A0EE-DC6D3D7C2D10}"/>
                </a:ext>
              </a:extLst>
            </p:cNvPr>
            <p:cNvPicPr>
              <a:picLocks noChangeAspect="1"/>
            </p:cNvPicPr>
            <p:nvPr/>
          </p:nvPicPr>
          <p:blipFill>
            <a:blip r:embed="rId17"/>
            <a:stretch>
              <a:fillRect/>
            </a:stretch>
          </p:blipFill>
          <p:spPr>
            <a:xfrm>
              <a:off x="8174355" y="2057789"/>
              <a:ext cx="1013402" cy="1281498"/>
            </a:xfrm>
            <a:prstGeom prst="rect">
              <a:avLst/>
            </a:prstGeom>
          </p:spPr>
        </p:pic>
      </p:grpSp>
      <p:grpSp>
        <p:nvGrpSpPr>
          <p:cNvPr id="189" name="Group 188">
            <a:extLst>
              <a:ext uri="{FF2B5EF4-FFF2-40B4-BE49-F238E27FC236}">
                <a16:creationId xmlns:a16="http://schemas.microsoft.com/office/drawing/2014/main" id="{D09E23D4-6721-4855-911D-90A0DAA38881}"/>
              </a:ext>
            </a:extLst>
          </p:cNvPr>
          <p:cNvGrpSpPr/>
          <p:nvPr/>
        </p:nvGrpSpPr>
        <p:grpSpPr>
          <a:xfrm>
            <a:off x="8219643" y="1582686"/>
            <a:ext cx="768146" cy="1173632"/>
            <a:chOff x="9464347" y="2057108"/>
            <a:chExt cx="1024194" cy="1564843"/>
          </a:xfrm>
        </p:grpSpPr>
        <p:sp>
          <p:nvSpPr>
            <p:cNvPr id="190" name="TextBox 189">
              <a:extLst>
                <a:ext uri="{FF2B5EF4-FFF2-40B4-BE49-F238E27FC236}">
                  <a16:creationId xmlns:a16="http://schemas.microsoft.com/office/drawing/2014/main" id="{C0867C75-2ED3-479A-BCB2-5F00495A96B2}"/>
                </a:ext>
              </a:extLst>
            </p:cNvPr>
            <p:cNvSpPr txBox="1"/>
            <p:nvPr/>
          </p:nvSpPr>
          <p:spPr>
            <a:xfrm>
              <a:off x="9532143" y="3314175"/>
              <a:ext cx="888602" cy="30777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Daphne</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1" name="Picture 190">
              <a:extLst>
                <a:ext uri="{FF2B5EF4-FFF2-40B4-BE49-F238E27FC236}">
                  <a16:creationId xmlns:a16="http://schemas.microsoft.com/office/drawing/2014/main" id="{7AE87F02-9DAB-428C-9B5B-25578D11B7C0}"/>
                </a:ext>
              </a:extLst>
            </p:cNvPr>
            <p:cNvPicPr>
              <a:picLocks noChangeAspect="1"/>
            </p:cNvPicPr>
            <p:nvPr/>
          </p:nvPicPr>
          <p:blipFill>
            <a:blip r:embed="rId18"/>
            <a:stretch>
              <a:fillRect/>
            </a:stretch>
          </p:blipFill>
          <p:spPr>
            <a:xfrm>
              <a:off x="9464347" y="2057108"/>
              <a:ext cx="1024194" cy="1289341"/>
            </a:xfrm>
            <a:prstGeom prst="rect">
              <a:avLst/>
            </a:prstGeom>
          </p:spPr>
        </p:pic>
      </p:grpSp>
      <p:grpSp>
        <p:nvGrpSpPr>
          <p:cNvPr id="192" name="Group 191">
            <a:extLst>
              <a:ext uri="{FF2B5EF4-FFF2-40B4-BE49-F238E27FC236}">
                <a16:creationId xmlns:a16="http://schemas.microsoft.com/office/drawing/2014/main" id="{CF00D5A0-C461-417F-8993-481991949C4A}"/>
              </a:ext>
            </a:extLst>
          </p:cNvPr>
          <p:cNvGrpSpPr/>
          <p:nvPr/>
        </p:nvGrpSpPr>
        <p:grpSpPr>
          <a:xfrm>
            <a:off x="8224466" y="1545009"/>
            <a:ext cx="758499" cy="1211309"/>
            <a:chOff x="354348" y="3764902"/>
            <a:chExt cx="1011332" cy="1615078"/>
          </a:xfrm>
        </p:grpSpPr>
        <p:sp>
          <p:nvSpPr>
            <p:cNvPr id="193" name="TextBox 192">
              <a:extLst>
                <a:ext uri="{FF2B5EF4-FFF2-40B4-BE49-F238E27FC236}">
                  <a16:creationId xmlns:a16="http://schemas.microsoft.com/office/drawing/2014/main" id="{10D89221-1DAE-42BE-A4D3-21CAED355F40}"/>
                </a:ext>
              </a:extLst>
            </p:cNvPr>
            <p:cNvSpPr txBox="1"/>
            <p:nvPr/>
          </p:nvSpPr>
          <p:spPr>
            <a:xfrm>
              <a:off x="415713" y="5072204"/>
              <a:ext cx="888603" cy="30777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Jenny</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4" name="Picture 193">
              <a:extLst>
                <a:ext uri="{FF2B5EF4-FFF2-40B4-BE49-F238E27FC236}">
                  <a16:creationId xmlns:a16="http://schemas.microsoft.com/office/drawing/2014/main" id="{AB5D0E9E-6734-49E2-8F23-F2566CDC613A}"/>
                </a:ext>
              </a:extLst>
            </p:cNvPr>
            <p:cNvPicPr>
              <a:picLocks noChangeAspect="1"/>
            </p:cNvPicPr>
            <p:nvPr/>
          </p:nvPicPr>
          <p:blipFill>
            <a:blip r:embed="rId19"/>
            <a:stretch>
              <a:fillRect/>
            </a:stretch>
          </p:blipFill>
          <p:spPr>
            <a:xfrm>
              <a:off x="354348" y="3764902"/>
              <a:ext cx="1011332" cy="1355772"/>
            </a:xfrm>
            <a:prstGeom prst="rect">
              <a:avLst/>
            </a:prstGeom>
          </p:spPr>
        </p:pic>
      </p:grpSp>
      <p:grpSp>
        <p:nvGrpSpPr>
          <p:cNvPr id="195" name="Group 194">
            <a:extLst>
              <a:ext uri="{FF2B5EF4-FFF2-40B4-BE49-F238E27FC236}">
                <a16:creationId xmlns:a16="http://schemas.microsoft.com/office/drawing/2014/main" id="{A4AAC5BD-1CC2-4D02-9B19-1ECFBB1CD51B}"/>
              </a:ext>
            </a:extLst>
          </p:cNvPr>
          <p:cNvGrpSpPr/>
          <p:nvPr/>
        </p:nvGrpSpPr>
        <p:grpSpPr>
          <a:xfrm>
            <a:off x="8264905" y="1560816"/>
            <a:ext cx="677621" cy="1195502"/>
            <a:chOff x="6946056" y="3785977"/>
            <a:chExt cx="903494" cy="1594003"/>
          </a:xfrm>
        </p:grpSpPr>
        <p:pic>
          <p:nvPicPr>
            <p:cNvPr id="196" name="Picture 195">
              <a:extLst>
                <a:ext uri="{FF2B5EF4-FFF2-40B4-BE49-F238E27FC236}">
                  <a16:creationId xmlns:a16="http://schemas.microsoft.com/office/drawing/2014/main" id="{638B3D1B-1056-4208-9845-2A4D987E685A}"/>
                </a:ext>
              </a:extLst>
            </p:cNvPr>
            <p:cNvPicPr>
              <a:picLocks noChangeAspect="1"/>
            </p:cNvPicPr>
            <p:nvPr/>
          </p:nvPicPr>
          <p:blipFill>
            <a:blip r:embed="rId20"/>
            <a:stretch>
              <a:fillRect/>
            </a:stretch>
          </p:blipFill>
          <p:spPr>
            <a:xfrm>
              <a:off x="6946056" y="3785977"/>
              <a:ext cx="903494" cy="1368149"/>
            </a:xfrm>
            <a:prstGeom prst="rect">
              <a:avLst/>
            </a:prstGeom>
          </p:spPr>
        </p:pic>
        <p:sp>
          <p:nvSpPr>
            <p:cNvPr id="197" name="TextBox 196">
              <a:extLst>
                <a:ext uri="{FF2B5EF4-FFF2-40B4-BE49-F238E27FC236}">
                  <a16:creationId xmlns:a16="http://schemas.microsoft.com/office/drawing/2014/main" id="{B1261B86-56A6-419C-8FEA-5484118BF723}"/>
                </a:ext>
              </a:extLst>
            </p:cNvPr>
            <p:cNvSpPr txBox="1"/>
            <p:nvPr/>
          </p:nvSpPr>
          <p:spPr>
            <a:xfrm>
              <a:off x="6953503" y="5072204"/>
              <a:ext cx="888602" cy="30777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Ivan</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98" name="Group 197">
            <a:extLst>
              <a:ext uri="{FF2B5EF4-FFF2-40B4-BE49-F238E27FC236}">
                <a16:creationId xmlns:a16="http://schemas.microsoft.com/office/drawing/2014/main" id="{69AFFA20-B29B-42B5-81F9-9EE57159F1E8}"/>
              </a:ext>
            </a:extLst>
          </p:cNvPr>
          <p:cNvGrpSpPr/>
          <p:nvPr/>
        </p:nvGrpSpPr>
        <p:grpSpPr>
          <a:xfrm>
            <a:off x="8169351" y="1576273"/>
            <a:ext cx="868730" cy="1180045"/>
            <a:chOff x="9383985" y="3806587"/>
            <a:chExt cx="1158306" cy="1573393"/>
          </a:xfrm>
        </p:grpSpPr>
        <p:pic>
          <p:nvPicPr>
            <p:cNvPr id="199" name="Picture 198">
              <a:extLst>
                <a:ext uri="{FF2B5EF4-FFF2-40B4-BE49-F238E27FC236}">
                  <a16:creationId xmlns:a16="http://schemas.microsoft.com/office/drawing/2014/main" id="{12777607-5FB1-4BE4-A064-E4052B10A88B}"/>
                </a:ext>
              </a:extLst>
            </p:cNvPr>
            <p:cNvPicPr>
              <a:picLocks noChangeAspect="1"/>
            </p:cNvPicPr>
            <p:nvPr/>
          </p:nvPicPr>
          <p:blipFill>
            <a:blip r:embed="rId21"/>
            <a:stretch>
              <a:fillRect/>
            </a:stretch>
          </p:blipFill>
          <p:spPr>
            <a:xfrm>
              <a:off x="9383985" y="3806587"/>
              <a:ext cx="1158306" cy="1237404"/>
            </a:xfrm>
            <a:prstGeom prst="rect">
              <a:avLst/>
            </a:prstGeom>
          </p:spPr>
        </p:pic>
        <p:sp>
          <p:nvSpPr>
            <p:cNvPr id="200" name="TextBox 199">
              <a:extLst>
                <a:ext uri="{FF2B5EF4-FFF2-40B4-BE49-F238E27FC236}">
                  <a16:creationId xmlns:a16="http://schemas.microsoft.com/office/drawing/2014/main" id="{204B5EED-61C3-48D3-9B2E-0FB1884DD94F}"/>
                </a:ext>
              </a:extLst>
            </p:cNvPr>
            <p:cNvSpPr txBox="1"/>
            <p:nvPr/>
          </p:nvSpPr>
          <p:spPr>
            <a:xfrm>
              <a:off x="9518837" y="5072204"/>
              <a:ext cx="888602" cy="30777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Betsy</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201" name="Group 200">
            <a:extLst>
              <a:ext uri="{FF2B5EF4-FFF2-40B4-BE49-F238E27FC236}">
                <a16:creationId xmlns:a16="http://schemas.microsoft.com/office/drawing/2014/main" id="{F3EAC97B-EB35-46E8-A1FA-403C3776C204}"/>
              </a:ext>
            </a:extLst>
          </p:cNvPr>
          <p:cNvGrpSpPr/>
          <p:nvPr/>
        </p:nvGrpSpPr>
        <p:grpSpPr>
          <a:xfrm>
            <a:off x="8183446" y="1594729"/>
            <a:ext cx="840539" cy="1161589"/>
            <a:chOff x="1689526" y="2073166"/>
            <a:chExt cx="1120718" cy="1548785"/>
          </a:xfrm>
        </p:grpSpPr>
        <p:sp>
          <p:nvSpPr>
            <p:cNvPr id="202" name="TextBox 201">
              <a:extLst>
                <a:ext uri="{FF2B5EF4-FFF2-40B4-BE49-F238E27FC236}">
                  <a16:creationId xmlns:a16="http://schemas.microsoft.com/office/drawing/2014/main" id="{1411B81F-682A-486F-8118-CFF9477E2563}"/>
                </a:ext>
              </a:extLst>
            </p:cNvPr>
            <p:cNvSpPr txBox="1"/>
            <p:nvPr/>
          </p:nvSpPr>
          <p:spPr>
            <a:xfrm>
              <a:off x="1726933" y="3314175"/>
              <a:ext cx="888602" cy="30777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Spud</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3" name="Picture 202">
              <a:extLst>
                <a:ext uri="{FF2B5EF4-FFF2-40B4-BE49-F238E27FC236}">
                  <a16:creationId xmlns:a16="http://schemas.microsoft.com/office/drawing/2014/main" id="{753DC273-3AFA-4F8D-A940-1E59DA1F434A}"/>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689526" y="2073166"/>
              <a:ext cx="1120718" cy="1313814"/>
            </a:xfrm>
            <a:prstGeom prst="rect">
              <a:avLst/>
            </a:prstGeom>
          </p:spPr>
        </p:pic>
      </p:grpSp>
      <p:grpSp>
        <p:nvGrpSpPr>
          <p:cNvPr id="204" name="Group 203">
            <a:extLst>
              <a:ext uri="{FF2B5EF4-FFF2-40B4-BE49-F238E27FC236}">
                <a16:creationId xmlns:a16="http://schemas.microsoft.com/office/drawing/2014/main" id="{2951B966-D7EA-430B-8B5A-017D30D361AC}"/>
              </a:ext>
            </a:extLst>
          </p:cNvPr>
          <p:cNvGrpSpPr/>
          <p:nvPr/>
        </p:nvGrpSpPr>
        <p:grpSpPr>
          <a:xfrm>
            <a:off x="8249947" y="1565181"/>
            <a:ext cx="707539" cy="1191137"/>
            <a:chOff x="1692194" y="3791797"/>
            <a:chExt cx="943385" cy="1588183"/>
          </a:xfrm>
        </p:grpSpPr>
        <p:sp>
          <p:nvSpPr>
            <p:cNvPr id="205" name="TextBox 204">
              <a:extLst>
                <a:ext uri="{FF2B5EF4-FFF2-40B4-BE49-F238E27FC236}">
                  <a16:creationId xmlns:a16="http://schemas.microsoft.com/office/drawing/2014/main" id="{D6A0210D-1A7E-4810-BE9A-79EF031AB156}"/>
                </a:ext>
              </a:extLst>
            </p:cNvPr>
            <p:cNvSpPr txBox="1"/>
            <p:nvPr/>
          </p:nvSpPr>
          <p:spPr>
            <a:xfrm>
              <a:off x="1719585" y="5072204"/>
              <a:ext cx="888602" cy="30777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Margo</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6" name="Picture 205">
              <a:extLst>
                <a:ext uri="{FF2B5EF4-FFF2-40B4-BE49-F238E27FC236}">
                  <a16:creationId xmlns:a16="http://schemas.microsoft.com/office/drawing/2014/main" id="{A7F40437-927B-42AB-AEAC-DE3ABA36652A}"/>
                </a:ext>
              </a:extLst>
            </p:cNvPr>
            <p:cNvPicPr>
              <a:picLocks noChangeAspect="1"/>
            </p:cNvPicPr>
            <p:nvPr/>
          </p:nvPicPr>
          <p:blipFill>
            <a:blip r:embed="rId23"/>
            <a:stretch>
              <a:fillRect/>
            </a:stretch>
          </p:blipFill>
          <p:spPr>
            <a:xfrm>
              <a:off x="1692194" y="3791797"/>
              <a:ext cx="943385" cy="1304020"/>
            </a:xfrm>
            <a:prstGeom prst="rect">
              <a:avLst/>
            </a:prstGeom>
          </p:spPr>
        </p:pic>
      </p:grpSp>
      <p:grpSp>
        <p:nvGrpSpPr>
          <p:cNvPr id="207" name="Group 206">
            <a:extLst>
              <a:ext uri="{FF2B5EF4-FFF2-40B4-BE49-F238E27FC236}">
                <a16:creationId xmlns:a16="http://schemas.microsoft.com/office/drawing/2014/main" id="{E3727159-45E7-4BCA-A0CF-7429819A8F50}"/>
              </a:ext>
            </a:extLst>
          </p:cNvPr>
          <p:cNvGrpSpPr/>
          <p:nvPr/>
        </p:nvGrpSpPr>
        <p:grpSpPr>
          <a:xfrm>
            <a:off x="8221534" y="1582011"/>
            <a:ext cx="764364" cy="1174307"/>
            <a:chOff x="2907656" y="300705"/>
            <a:chExt cx="1019152" cy="1565743"/>
          </a:xfrm>
        </p:grpSpPr>
        <p:sp>
          <p:nvSpPr>
            <p:cNvPr id="208" name="TextBox 207">
              <a:extLst>
                <a:ext uri="{FF2B5EF4-FFF2-40B4-BE49-F238E27FC236}">
                  <a16:creationId xmlns:a16="http://schemas.microsoft.com/office/drawing/2014/main" id="{B849706B-3AD7-45AC-9CA6-75247A7815FC}"/>
                </a:ext>
              </a:extLst>
            </p:cNvPr>
            <p:cNvSpPr txBox="1"/>
            <p:nvPr/>
          </p:nvSpPr>
          <p:spPr>
            <a:xfrm>
              <a:off x="3017756" y="1558672"/>
              <a:ext cx="888603" cy="30777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Sam</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9" name="Picture 208">
              <a:extLst>
                <a:ext uri="{FF2B5EF4-FFF2-40B4-BE49-F238E27FC236}">
                  <a16:creationId xmlns:a16="http://schemas.microsoft.com/office/drawing/2014/main" id="{A26887F8-FF92-42B1-BA8C-6AFDA4CED8EC}"/>
                </a:ext>
              </a:extLst>
            </p:cNvPr>
            <p:cNvPicPr>
              <a:picLocks noChangeAspect="1"/>
            </p:cNvPicPr>
            <p:nvPr/>
          </p:nvPicPr>
          <p:blipFill>
            <a:blip r:embed="rId24"/>
            <a:stretch>
              <a:fillRect/>
            </a:stretch>
          </p:blipFill>
          <p:spPr>
            <a:xfrm>
              <a:off x="2907656" y="300705"/>
              <a:ext cx="1019152" cy="1335278"/>
            </a:xfrm>
            <a:prstGeom prst="rect">
              <a:avLst/>
            </a:prstGeom>
          </p:spPr>
        </p:pic>
      </p:grpSp>
      <p:grpSp>
        <p:nvGrpSpPr>
          <p:cNvPr id="210" name="Group 209">
            <a:extLst>
              <a:ext uri="{FF2B5EF4-FFF2-40B4-BE49-F238E27FC236}">
                <a16:creationId xmlns:a16="http://schemas.microsoft.com/office/drawing/2014/main" id="{45A98F68-EC85-48A9-9704-41009328DE1B}"/>
              </a:ext>
            </a:extLst>
          </p:cNvPr>
          <p:cNvGrpSpPr/>
          <p:nvPr/>
        </p:nvGrpSpPr>
        <p:grpSpPr>
          <a:xfrm>
            <a:off x="8270490" y="1543504"/>
            <a:ext cx="666452" cy="1212814"/>
            <a:chOff x="3048890" y="3762895"/>
            <a:chExt cx="888602" cy="1617085"/>
          </a:xfrm>
        </p:grpSpPr>
        <p:sp>
          <p:nvSpPr>
            <p:cNvPr id="211" name="TextBox 210">
              <a:extLst>
                <a:ext uri="{FF2B5EF4-FFF2-40B4-BE49-F238E27FC236}">
                  <a16:creationId xmlns:a16="http://schemas.microsoft.com/office/drawing/2014/main" id="{DDE46DF5-02C2-4F0E-96D2-A6FB2C0FA397}"/>
                </a:ext>
              </a:extLst>
            </p:cNvPr>
            <p:cNvSpPr txBox="1"/>
            <p:nvPr/>
          </p:nvSpPr>
          <p:spPr>
            <a:xfrm>
              <a:off x="3048890" y="5072204"/>
              <a:ext cx="888602" cy="30777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Mira</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12" name="Picture 211">
              <a:extLst>
                <a:ext uri="{FF2B5EF4-FFF2-40B4-BE49-F238E27FC236}">
                  <a16:creationId xmlns:a16="http://schemas.microsoft.com/office/drawing/2014/main" id="{5D00D464-4CD8-4E74-9F7B-67E544047AE9}"/>
                </a:ext>
              </a:extLst>
            </p:cNvPr>
            <p:cNvPicPr>
              <a:picLocks noChangeAspect="1"/>
            </p:cNvPicPr>
            <p:nvPr/>
          </p:nvPicPr>
          <p:blipFill>
            <a:blip r:embed="rId25"/>
            <a:stretch>
              <a:fillRect/>
            </a:stretch>
          </p:blipFill>
          <p:spPr>
            <a:xfrm>
              <a:off x="3066512" y="3762895"/>
              <a:ext cx="853359" cy="1338803"/>
            </a:xfrm>
            <a:prstGeom prst="rect">
              <a:avLst/>
            </a:prstGeom>
          </p:spPr>
        </p:pic>
      </p:grpSp>
      <p:grpSp>
        <p:nvGrpSpPr>
          <p:cNvPr id="213" name="Group 212">
            <a:extLst>
              <a:ext uri="{FF2B5EF4-FFF2-40B4-BE49-F238E27FC236}">
                <a16:creationId xmlns:a16="http://schemas.microsoft.com/office/drawing/2014/main" id="{7E6D13E4-5DE2-43DF-AFB9-8774E57DBBAD}"/>
              </a:ext>
            </a:extLst>
          </p:cNvPr>
          <p:cNvGrpSpPr/>
          <p:nvPr/>
        </p:nvGrpSpPr>
        <p:grpSpPr>
          <a:xfrm>
            <a:off x="8194483" y="1608765"/>
            <a:ext cx="818466" cy="1147553"/>
            <a:chOff x="5543190" y="3849909"/>
            <a:chExt cx="1091288" cy="1530071"/>
          </a:xfrm>
        </p:grpSpPr>
        <p:sp>
          <p:nvSpPr>
            <p:cNvPr id="214" name="TextBox 213">
              <a:extLst>
                <a:ext uri="{FF2B5EF4-FFF2-40B4-BE49-F238E27FC236}">
                  <a16:creationId xmlns:a16="http://schemas.microsoft.com/office/drawing/2014/main" id="{A0D2F9E6-AAF9-4D21-8CC9-DD5705240004}"/>
                </a:ext>
              </a:extLst>
            </p:cNvPr>
            <p:cNvSpPr txBox="1"/>
            <p:nvPr/>
          </p:nvSpPr>
          <p:spPr>
            <a:xfrm>
              <a:off x="5644533" y="5072204"/>
              <a:ext cx="888603" cy="30777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Henry</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15" name="Picture 214">
              <a:extLst>
                <a:ext uri="{FF2B5EF4-FFF2-40B4-BE49-F238E27FC236}">
                  <a16:creationId xmlns:a16="http://schemas.microsoft.com/office/drawing/2014/main" id="{0062AEC2-6E53-4513-B3C1-5845E5A3AC2C}"/>
                </a:ext>
              </a:extLst>
            </p:cNvPr>
            <p:cNvPicPr>
              <a:picLocks noChangeAspect="1"/>
            </p:cNvPicPr>
            <p:nvPr/>
          </p:nvPicPr>
          <p:blipFill>
            <a:blip r:embed="rId26"/>
            <a:stretch>
              <a:fillRect/>
            </a:stretch>
          </p:blipFill>
          <p:spPr>
            <a:xfrm>
              <a:off x="5543190" y="3849909"/>
              <a:ext cx="1091288" cy="1197850"/>
            </a:xfrm>
            <a:prstGeom prst="rect">
              <a:avLst/>
            </a:prstGeom>
          </p:spPr>
        </p:pic>
      </p:grpSp>
      <p:sp>
        <p:nvSpPr>
          <p:cNvPr id="4" name="Action Button: Home 3">
            <a:hlinkClick r:id="" action="ppaction://hlinkshowjump?jump=firstslide" highlightClick="1"/>
          </p:cNvPr>
          <p:cNvSpPr/>
          <p:nvPr/>
        </p:nvSpPr>
        <p:spPr>
          <a:xfrm>
            <a:off x="8440541" y="4723093"/>
            <a:ext cx="322326" cy="299059"/>
          </a:xfrm>
          <a:prstGeom prst="actionButtonHom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BBA9C5F-BAF8-53F2-8F26-6B021C52067D}"/>
              </a:ext>
            </a:extLst>
          </p:cNvPr>
          <p:cNvSpPr/>
          <p:nvPr/>
        </p:nvSpPr>
        <p:spPr>
          <a:xfrm>
            <a:off x="0" y="4267200"/>
            <a:ext cx="9144000" cy="9263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EAE89CB-07D5-F06D-AFBD-7DE997314959}"/>
              </a:ext>
            </a:extLst>
          </p:cNvPr>
          <p:cNvSpPr txBox="1"/>
          <p:nvPr/>
        </p:nvSpPr>
        <p:spPr>
          <a:xfrm>
            <a:off x="203282" y="4368800"/>
            <a:ext cx="592748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Does my Major Donor prospect have hair/ not balding?</a:t>
            </a:r>
          </a:p>
        </p:txBody>
      </p:sp>
    </p:spTree>
    <p:extLst>
      <p:ext uri="{BB962C8B-B14F-4D97-AF65-F5344CB8AC3E}">
        <p14:creationId xmlns:p14="http://schemas.microsoft.com/office/powerpoint/2010/main" val="2146921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5"/>
                    </p:tgtEl>
                  </p:cond>
                </p:stCondLst>
                <p:endSync evt="end" delay="0">
                  <p:rtn val="all"/>
                </p:endSync>
                <p:childTnLst>
                  <p:par>
                    <p:cTn id="8" fill="hold">
                      <p:stCondLst>
                        <p:cond delay="0"/>
                      </p:stCondLst>
                      <p:childTnLst>
                        <p:par>
                          <p:cTn id="9" fill="hold">
                            <p:stCondLst>
                              <p:cond delay="0"/>
                            </p:stCondLst>
                            <p:childTnLst>
                              <p:par>
                                <p:cTn id="10" presetID="31" presetClass="exit" presetSubtype="0" fill="hold" nodeType="clickEffect">
                                  <p:stCondLst>
                                    <p:cond delay="0"/>
                                  </p:stCondLst>
                                  <p:childTnLst>
                                    <p:anim calcmode="lin" valueType="num">
                                      <p:cBhvr>
                                        <p:cTn id="11" dur="1000"/>
                                        <p:tgtEl>
                                          <p:spTgt spid="74"/>
                                        </p:tgtEl>
                                        <p:attrNameLst>
                                          <p:attrName>ppt_w</p:attrName>
                                        </p:attrNameLst>
                                      </p:cBhvr>
                                      <p:tavLst>
                                        <p:tav tm="0">
                                          <p:val>
                                            <p:strVal val="ppt_w"/>
                                          </p:val>
                                        </p:tav>
                                        <p:tav tm="100000">
                                          <p:val>
                                            <p:fltVal val="0"/>
                                          </p:val>
                                        </p:tav>
                                      </p:tavLst>
                                    </p:anim>
                                    <p:anim calcmode="lin" valueType="num">
                                      <p:cBhvr>
                                        <p:cTn id="12" dur="1000"/>
                                        <p:tgtEl>
                                          <p:spTgt spid="74"/>
                                        </p:tgtEl>
                                        <p:attrNameLst>
                                          <p:attrName>ppt_h</p:attrName>
                                        </p:attrNameLst>
                                      </p:cBhvr>
                                      <p:tavLst>
                                        <p:tav tm="0">
                                          <p:val>
                                            <p:strVal val="ppt_h"/>
                                          </p:val>
                                        </p:tav>
                                        <p:tav tm="100000">
                                          <p:val>
                                            <p:fltVal val="0"/>
                                          </p:val>
                                        </p:tav>
                                      </p:tavLst>
                                    </p:anim>
                                    <p:anim calcmode="lin" valueType="num">
                                      <p:cBhvr>
                                        <p:cTn id="13" dur="1000"/>
                                        <p:tgtEl>
                                          <p:spTgt spid="74"/>
                                        </p:tgtEl>
                                        <p:attrNameLst>
                                          <p:attrName>style.rotation</p:attrName>
                                        </p:attrNameLst>
                                      </p:cBhvr>
                                      <p:tavLst>
                                        <p:tav tm="0">
                                          <p:val>
                                            <p:fltVal val="0"/>
                                          </p:val>
                                        </p:tav>
                                        <p:tav tm="100000">
                                          <p:val>
                                            <p:fltVal val="90"/>
                                          </p:val>
                                        </p:tav>
                                      </p:tavLst>
                                    </p:anim>
                                    <p:animEffect transition="out" filter="fade">
                                      <p:cBhvr>
                                        <p:cTn id="14" dur="1000"/>
                                        <p:tgtEl>
                                          <p:spTgt spid="74"/>
                                        </p:tgtEl>
                                      </p:cBhvr>
                                    </p:animEffect>
                                    <p:set>
                                      <p:cBhvr>
                                        <p:cTn id="15" dur="1" fill="hold">
                                          <p:stCondLst>
                                            <p:cond delay="999"/>
                                          </p:stCondLst>
                                        </p:cTn>
                                        <p:tgtEl>
                                          <p:spTgt spid="7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74"/>
                                        </p:tgtEl>
                                        <p:attrNameLst>
                                          <p:attrName>style.visibility</p:attrName>
                                        </p:attrNameLst>
                                      </p:cBhvr>
                                      <p:to>
                                        <p:strVal val="visible"/>
                                      </p:to>
                                    </p:set>
                                    <p:anim calcmode="lin" valueType="num">
                                      <p:cBhvr>
                                        <p:cTn id="20" dur="1000" fill="hold"/>
                                        <p:tgtEl>
                                          <p:spTgt spid="74"/>
                                        </p:tgtEl>
                                        <p:attrNameLst>
                                          <p:attrName>ppt_w</p:attrName>
                                        </p:attrNameLst>
                                      </p:cBhvr>
                                      <p:tavLst>
                                        <p:tav tm="0">
                                          <p:val>
                                            <p:fltVal val="0"/>
                                          </p:val>
                                        </p:tav>
                                        <p:tav tm="100000">
                                          <p:val>
                                            <p:strVal val="#ppt_w"/>
                                          </p:val>
                                        </p:tav>
                                      </p:tavLst>
                                    </p:anim>
                                    <p:anim calcmode="lin" valueType="num">
                                      <p:cBhvr>
                                        <p:cTn id="21" dur="1000" fill="hold"/>
                                        <p:tgtEl>
                                          <p:spTgt spid="74"/>
                                        </p:tgtEl>
                                        <p:attrNameLst>
                                          <p:attrName>ppt_h</p:attrName>
                                        </p:attrNameLst>
                                      </p:cBhvr>
                                      <p:tavLst>
                                        <p:tav tm="0">
                                          <p:val>
                                            <p:fltVal val="0"/>
                                          </p:val>
                                        </p:tav>
                                        <p:tav tm="100000">
                                          <p:val>
                                            <p:strVal val="#ppt_h"/>
                                          </p:val>
                                        </p:tav>
                                      </p:tavLst>
                                    </p:anim>
                                    <p:anim calcmode="lin" valueType="num">
                                      <p:cBhvr>
                                        <p:cTn id="22" dur="1000" fill="hold"/>
                                        <p:tgtEl>
                                          <p:spTgt spid="74"/>
                                        </p:tgtEl>
                                        <p:attrNameLst>
                                          <p:attrName>style.rotation</p:attrName>
                                        </p:attrNameLst>
                                      </p:cBhvr>
                                      <p:tavLst>
                                        <p:tav tm="0">
                                          <p:val>
                                            <p:fltVal val="90"/>
                                          </p:val>
                                        </p:tav>
                                        <p:tav tm="100000">
                                          <p:val>
                                            <p:fltVal val="0"/>
                                          </p:val>
                                        </p:tav>
                                      </p:tavLst>
                                    </p:anim>
                                    <p:animEffect transition="in" filter="fade">
                                      <p:cBhvr>
                                        <p:cTn id="23" dur="1000"/>
                                        <p:tgtEl>
                                          <p:spTgt spid="74"/>
                                        </p:tgtEl>
                                      </p:cBhvr>
                                    </p:animEffect>
                                  </p:childTnLst>
                                </p:cTn>
                              </p:par>
                            </p:childTnLst>
                          </p:cTn>
                        </p:par>
                      </p:childTnLst>
                    </p:cTn>
                  </p:par>
                </p:childTnLst>
              </p:cTn>
              <p:nextCondLst>
                <p:cond evt="onClick" delay="0">
                  <p:tgtEl>
                    <p:spTgt spid="75"/>
                  </p:tgtEl>
                </p:cond>
              </p:nextCondLst>
            </p:seq>
            <p:seq concurrent="1" nextAc="seek">
              <p:cTn id="24" restart="whenNotActive" fill="hold" evtFilter="cancelBubble" nodeType="interactiveSeq">
                <p:stCondLst>
                  <p:cond evt="onClick" delay="0">
                    <p:tgtEl>
                      <p:spTgt spid="76"/>
                    </p:tgtEl>
                  </p:cond>
                </p:stCondLst>
                <p:endSync evt="end" delay="0">
                  <p:rtn val="all"/>
                </p:endSync>
                <p:childTnLst>
                  <p:par>
                    <p:cTn id="25" fill="hold">
                      <p:stCondLst>
                        <p:cond delay="0"/>
                      </p:stCondLst>
                      <p:childTnLst>
                        <p:par>
                          <p:cTn id="26" fill="hold">
                            <p:stCondLst>
                              <p:cond delay="0"/>
                            </p:stCondLst>
                            <p:childTnLst>
                              <p:par>
                                <p:cTn id="27" presetID="31" presetClass="exit" presetSubtype="0" fill="hold" nodeType="clickEffect">
                                  <p:stCondLst>
                                    <p:cond delay="0"/>
                                  </p:stCondLst>
                                  <p:childTnLst>
                                    <p:anim calcmode="lin" valueType="num">
                                      <p:cBhvr>
                                        <p:cTn id="28" dur="1000"/>
                                        <p:tgtEl>
                                          <p:spTgt spid="71"/>
                                        </p:tgtEl>
                                        <p:attrNameLst>
                                          <p:attrName>ppt_w</p:attrName>
                                        </p:attrNameLst>
                                      </p:cBhvr>
                                      <p:tavLst>
                                        <p:tav tm="0">
                                          <p:val>
                                            <p:strVal val="ppt_w"/>
                                          </p:val>
                                        </p:tav>
                                        <p:tav tm="100000">
                                          <p:val>
                                            <p:fltVal val="0"/>
                                          </p:val>
                                        </p:tav>
                                      </p:tavLst>
                                    </p:anim>
                                    <p:anim calcmode="lin" valueType="num">
                                      <p:cBhvr>
                                        <p:cTn id="29" dur="1000"/>
                                        <p:tgtEl>
                                          <p:spTgt spid="71"/>
                                        </p:tgtEl>
                                        <p:attrNameLst>
                                          <p:attrName>ppt_h</p:attrName>
                                        </p:attrNameLst>
                                      </p:cBhvr>
                                      <p:tavLst>
                                        <p:tav tm="0">
                                          <p:val>
                                            <p:strVal val="ppt_h"/>
                                          </p:val>
                                        </p:tav>
                                        <p:tav tm="100000">
                                          <p:val>
                                            <p:fltVal val="0"/>
                                          </p:val>
                                        </p:tav>
                                      </p:tavLst>
                                    </p:anim>
                                    <p:anim calcmode="lin" valueType="num">
                                      <p:cBhvr>
                                        <p:cTn id="30" dur="1000"/>
                                        <p:tgtEl>
                                          <p:spTgt spid="71"/>
                                        </p:tgtEl>
                                        <p:attrNameLst>
                                          <p:attrName>style.rotation</p:attrName>
                                        </p:attrNameLst>
                                      </p:cBhvr>
                                      <p:tavLst>
                                        <p:tav tm="0">
                                          <p:val>
                                            <p:fltVal val="0"/>
                                          </p:val>
                                        </p:tav>
                                        <p:tav tm="100000">
                                          <p:val>
                                            <p:fltVal val="90"/>
                                          </p:val>
                                        </p:tav>
                                      </p:tavLst>
                                    </p:anim>
                                    <p:animEffect transition="out" filter="fade">
                                      <p:cBhvr>
                                        <p:cTn id="31" dur="1000"/>
                                        <p:tgtEl>
                                          <p:spTgt spid="71"/>
                                        </p:tgtEl>
                                      </p:cBhvr>
                                    </p:animEffect>
                                    <p:set>
                                      <p:cBhvr>
                                        <p:cTn id="32" dur="1" fill="hold">
                                          <p:stCondLst>
                                            <p:cond delay="999"/>
                                          </p:stCondLst>
                                        </p:cTn>
                                        <p:tgtEl>
                                          <p:spTgt spid="7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71"/>
                                        </p:tgtEl>
                                        <p:attrNameLst>
                                          <p:attrName>style.visibility</p:attrName>
                                        </p:attrNameLst>
                                      </p:cBhvr>
                                      <p:to>
                                        <p:strVal val="visible"/>
                                      </p:to>
                                    </p:set>
                                    <p:anim calcmode="lin" valueType="num">
                                      <p:cBhvr>
                                        <p:cTn id="37" dur="1000" fill="hold"/>
                                        <p:tgtEl>
                                          <p:spTgt spid="71"/>
                                        </p:tgtEl>
                                        <p:attrNameLst>
                                          <p:attrName>ppt_w</p:attrName>
                                        </p:attrNameLst>
                                      </p:cBhvr>
                                      <p:tavLst>
                                        <p:tav tm="0">
                                          <p:val>
                                            <p:fltVal val="0"/>
                                          </p:val>
                                        </p:tav>
                                        <p:tav tm="100000">
                                          <p:val>
                                            <p:strVal val="#ppt_w"/>
                                          </p:val>
                                        </p:tav>
                                      </p:tavLst>
                                    </p:anim>
                                    <p:anim calcmode="lin" valueType="num">
                                      <p:cBhvr>
                                        <p:cTn id="38" dur="1000" fill="hold"/>
                                        <p:tgtEl>
                                          <p:spTgt spid="71"/>
                                        </p:tgtEl>
                                        <p:attrNameLst>
                                          <p:attrName>ppt_h</p:attrName>
                                        </p:attrNameLst>
                                      </p:cBhvr>
                                      <p:tavLst>
                                        <p:tav tm="0">
                                          <p:val>
                                            <p:fltVal val="0"/>
                                          </p:val>
                                        </p:tav>
                                        <p:tav tm="100000">
                                          <p:val>
                                            <p:strVal val="#ppt_h"/>
                                          </p:val>
                                        </p:tav>
                                      </p:tavLst>
                                    </p:anim>
                                    <p:anim calcmode="lin" valueType="num">
                                      <p:cBhvr>
                                        <p:cTn id="39" dur="1000" fill="hold"/>
                                        <p:tgtEl>
                                          <p:spTgt spid="71"/>
                                        </p:tgtEl>
                                        <p:attrNameLst>
                                          <p:attrName>style.rotation</p:attrName>
                                        </p:attrNameLst>
                                      </p:cBhvr>
                                      <p:tavLst>
                                        <p:tav tm="0">
                                          <p:val>
                                            <p:fltVal val="90"/>
                                          </p:val>
                                        </p:tav>
                                        <p:tav tm="100000">
                                          <p:val>
                                            <p:fltVal val="0"/>
                                          </p:val>
                                        </p:tav>
                                      </p:tavLst>
                                    </p:anim>
                                    <p:animEffect transition="in" filter="fade">
                                      <p:cBhvr>
                                        <p:cTn id="40" dur="1000"/>
                                        <p:tgtEl>
                                          <p:spTgt spid="71"/>
                                        </p:tgtEl>
                                      </p:cBhvr>
                                    </p:animEffect>
                                  </p:childTnLst>
                                </p:cTn>
                              </p:par>
                            </p:childTnLst>
                          </p:cTn>
                        </p:par>
                      </p:childTnLst>
                    </p:cTn>
                  </p:par>
                </p:childTnLst>
              </p:cTn>
              <p:nextCondLst>
                <p:cond evt="onClick" delay="0">
                  <p:tgtEl>
                    <p:spTgt spid="76"/>
                  </p:tgtEl>
                </p:cond>
              </p:nextCondLst>
            </p:seq>
            <p:seq concurrent="1" nextAc="seek">
              <p:cTn id="41" restart="whenNotActive" fill="hold" evtFilter="cancelBubble" nodeType="interactiveSeq">
                <p:stCondLst>
                  <p:cond evt="onClick" delay="0">
                    <p:tgtEl>
                      <p:spTgt spid="79"/>
                    </p:tgtEl>
                  </p:cond>
                </p:stCondLst>
                <p:endSync evt="end" delay="0">
                  <p:rtn val="all"/>
                </p:endSync>
                <p:childTnLst>
                  <p:par>
                    <p:cTn id="42" fill="hold">
                      <p:stCondLst>
                        <p:cond delay="0"/>
                      </p:stCondLst>
                      <p:childTnLst>
                        <p:par>
                          <p:cTn id="43" fill="hold">
                            <p:stCondLst>
                              <p:cond delay="0"/>
                            </p:stCondLst>
                            <p:childTnLst>
                              <p:par>
                                <p:cTn id="44" presetID="31" presetClass="exit" presetSubtype="0" fill="hold" nodeType="clickEffect">
                                  <p:stCondLst>
                                    <p:cond delay="0"/>
                                  </p:stCondLst>
                                  <p:childTnLst>
                                    <p:anim calcmode="lin" valueType="num">
                                      <p:cBhvr>
                                        <p:cTn id="45" dur="1000"/>
                                        <p:tgtEl>
                                          <p:spTgt spid="78"/>
                                        </p:tgtEl>
                                        <p:attrNameLst>
                                          <p:attrName>ppt_w</p:attrName>
                                        </p:attrNameLst>
                                      </p:cBhvr>
                                      <p:tavLst>
                                        <p:tav tm="0">
                                          <p:val>
                                            <p:strVal val="ppt_w"/>
                                          </p:val>
                                        </p:tav>
                                        <p:tav tm="100000">
                                          <p:val>
                                            <p:fltVal val="0"/>
                                          </p:val>
                                        </p:tav>
                                      </p:tavLst>
                                    </p:anim>
                                    <p:anim calcmode="lin" valueType="num">
                                      <p:cBhvr>
                                        <p:cTn id="46" dur="1000"/>
                                        <p:tgtEl>
                                          <p:spTgt spid="78"/>
                                        </p:tgtEl>
                                        <p:attrNameLst>
                                          <p:attrName>ppt_h</p:attrName>
                                        </p:attrNameLst>
                                      </p:cBhvr>
                                      <p:tavLst>
                                        <p:tav tm="0">
                                          <p:val>
                                            <p:strVal val="ppt_h"/>
                                          </p:val>
                                        </p:tav>
                                        <p:tav tm="100000">
                                          <p:val>
                                            <p:fltVal val="0"/>
                                          </p:val>
                                        </p:tav>
                                      </p:tavLst>
                                    </p:anim>
                                    <p:anim calcmode="lin" valueType="num">
                                      <p:cBhvr>
                                        <p:cTn id="47" dur="1000"/>
                                        <p:tgtEl>
                                          <p:spTgt spid="78"/>
                                        </p:tgtEl>
                                        <p:attrNameLst>
                                          <p:attrName>style.rotation</p:attrName>
                                        </p:attrNameLst>
                                      </p:cBhvr>
                                      <p:tavLst>
                                        <p:tav tm="0">
                                          <p:val>
                                            <p:fltVal val="0"/>
                                          </p:val>
                                        </p:tav>
                                        <p:tav tm="100000">
                                          <p:val>
                                            <p:fltVal val="90"/>
                                          </p:val>
                                        </p:tav>
                                      </p:tavLst>
                                    </p:anim>
                                    <p:animEffect transition="out" filter="fade">
                                      <p:cBhvr>
                                        <p:cTn id="48" dur="1000"/>
                                        <p:tgtEl>
                                          <p:spTgt spid="78"/>
                                        </p:tgtEl>
                                      </p:cBhvr>
                                    </p:animEffect>
                                    <p:set>
                                      <p:cBhvr>
                                        <p:cTn id="49" dur="1" fill="hold">
                                          <p:stCondLst>
                                            <p:cond delay="999"/>
                                          </p:stCondLst>
                                        </p:cTn>
                                        <p:tgtEl>
                                          <p:spTgt spid="78"/>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nodeType="clickEffect">
                                  <p:stCondLst>
                                    <p:cond delay="0"/>
                                  </p:stCondLst>
                                  <p:childTnLst>
                                    <p:set>
                                      <p:cBhvr>
                                        <p:cTn id="53" dur="1" fill="hold">
                                          <p:stCondLst>
                                            <p:cond delay="0"/>
                                          </p:stCondLst>
                                        </p:cTn>
                                        <p:tgtEl>
                                          <p:spTgt spid="78"/>
                                        </p:tgtEl>
                                        <p:attrNameLst>
                                          <p:attrName>style.visibility</p:attrName>
                                        </p:attrNameLst>
                                      </p:cBhvr>
                                      <p:to>
                                        <p:strVal val="visible"/>
                                      </p:to>
                                    </p:set>
                                    <p:anim calcmode="lin" valueType="num">
                                      <p:cBhvr>
                                        <p:cTn id="54" dur="1000" fill="hold"/>
                                        <p:tgtEl>
                                          <p:spTgt spid="78"/>
                                        </p:tgtEl>
                                        <p:attrNameLst>
                                          <p:attrName>ppt_w</p:attrName>
                                        </p:attrNameLst>
                                      </p:cBhvr>
                                      <p:tavLst>
                                        <p:tav tm="0">
                                          <p:val>
                                            <p:fltVal val="0"/>
                                          </p:val>
                                        </p:tav>
                                        <p:tav tm="100000">
                                          <p:val>
                                            <p:strVal val="#ppt_w"/>
                                          </p:val>
                                        </p:tav>
                                      </p:tavLst>
                                    </p:anim>
                                    <p:anim calcmode="lin" valueType="num">
                                      <p:cBhvr>
                                        <p:cTn id="55" dur="1000" fill="hold"/>
                                        <p:tgtEl>
                                          <p:spTgt spid="78"/>
                                        </p:tgtEl>
                                        <p:attrNameLst>
                                          <p:attrName>ppt_h</p:attrName>
                                        </p:attrNameLst>
                                      </p:cBhvr>
                                      <p:tavLst>
                                        <p:tav tm="0">
                                          <p:val>
                                            <p:fltVal val="0"/>
                                          </p:val>
                                        </p:tav>
                                        <p:tav tm="100000">
                                          <p:val>
                                            <p:strVal val="#ppt_h"/>
                                          </p:val>
                                        </p:tav>
                                      </p:tavLst>
                                    </p:anim>
                                    <p:anim calcmode="lin" valueType="num">
                                      <p:cBhvr>
                                        <p:cTn id="56" dur="1000" fill="hold"/>
                                        <p:tgtEl>
                                          <p:spTgt spid="78"/>
                                        </p:tgtEl>
                                        <p:attrNameLst>
                                          <p:attrName>style.rotation</p:attrName>
                                        </p:attrNameLst>
                                      </p:cBhvr>
                                      <p:tavLst>
                                        <p:tav tm="0">
                                          <p:val>
                                            <p:fltVal val="90"/>
                                          </p:val>
                                        </p:tav>
                                        <p:tav tm="100000">
                                          <p:val>
                                            <p:fltVal val="0"/>
                                          </p:val>
                                        </p:tav>
                                      </p:tavLst>
                                    </p:anim>
                                    <p:animEffect transition="in" filter="fade">
                                      <p:cBhvr>
                                        <p:cTn id="57" dur="1000"/>
                                        <p:tgtEl>
                                          <p:spTgt spid="78"/>
                                        </p:tgtEl>
                                      </p:cBhvr>
                                    </p:animEffect>
                                  </p:childTnLst>
                                </p:cTn>
                              </p:par>
                            </p:childTnLst>
                          </p:cTn>
                        </p:par>
                      </p:childTnLst>
                    </p:cTn>
                  </p:par>
                </p:childTnLst>
              </p:cTn>
              <p:nextCondLst>
                <p:cond evt="onClick" delay="0">
                  <p:tgtEl>
                    <p:spTgt spid="79"/>
                  </p:tgtEl>
                </p:cond>
              </p:nextCondLst>
            </p:seq>
            <p:seq concurrent="1" nextAc="seek">
              <p:cTn id="58" restart="whenNotActive" fill="hold" evtFilter="cancelBubble" nodeType="interactiveSeq">
                <p:stCondLst>
                  <p:cond evt="onClick" delay="0">
                    <p:tgtEl>
                      <p:spTgt spid="82"/>
                    </p:tgtEl>
                  </p:cond>
                </p:stCondLst>
                <p:endSync evt="end" delay="0">
                  <p:rtn val="all"/>
                </p:endSync>
                <p:childTnLst>
                  <p:par>
                    <p:cTn id="59" fill="hold">
                      <p:stCondLst>
                        <p:cond delay="0"/>
                      </p:stCondLst>
                      <p:childTnLst>
                        <p:par>
                          <p:cTn id="60" fill="hold">
                            <p:stCondLst>
                              <p:cond delay="0"/>
                            </p:stCondLst>
                            <p:childTnLst>
                              <p:par>
                                <p:cTn id="61" presetID="31" presetClass="exit" presetSubtype="0" fill="hold" nodeType="clickEffect">
                                  <p:stCondLst>
                                    <p:cond delay="0"/>
                                  </p:stCondLst>
                                  <p:childTnLst>
                                    <p:anim calcmode="lin" valueType="num">
                                      <p:cBhvr>
                                        <p:cTn id="62" dur="1000"/>
                                        <p:tgtEl>
                                          <p:spTgt spid="81"/>
                                        </p:tgtEl>
                                        <p:attrNameLst>
                                          <p:attrName>ppt_w</p:attrName>
                                        </p:attrNameLst>
                                      </p:cBhvr>
                                      <p:tavLst>
                                        <p:tav tm="0">
                                          <p:val>
                                            <p:strVal val="ppt_w"/>
                                          </p:val>
                                        </p:tav>
                                        <p:tav tm="100000">
                                          <p:val>
                                            <p:fltVal val="0"/>
                                          </p:val>
                                        </p:tav>
                                      </p:tavLst>
                                    </p:anim>
                                    <p:anim calcmode="lin" valueType="num">
                                      <p:cBhvr>
                                        <p:cTn id="63" dur="1000"/>
                                        <p:tgtEl>
                                          <p:spTgt spid="81"/>
                                        </p:tgtEl>
                                        <p:attrNameLst>
                                          <p:attrName>ppt_h</p:attrName>
                                        </p:attrNameLst>
                                      </p:cBhvr>
                                      <p:tavLst>
                                        <p:tav tm="0">
                                          <p:val>
                                            <p:strVal val="ppt_h"/>
                                          </p:val>
                                        </p:tav>
                                        <p:tav tm="100000">
                                          <p:val>
                                            <p:fltVal val="0"/>
                                          </p:val>
                                        </p:tav>
                                      </p:tavLst>
                                    </p:anim>
                                    <p:anim calcmode="lin" valueType="num">
                                      <p:cBhvr>
                                        <p:cTn id="64" dur="1000"/>
                                        <p:tgtEl>
                                          <p:spTgt spid="81"/>
                                        </p:tgtEl>
                                        <p:attrNameLst>
                                          <p:attrName>style.rotation</p:attrName>
                                        </p:attrNameLst>
                                      </p:cBhvr>
                                      <p:tavLst>
                                        <p:tav tm="0">
                                          <p:val>
                                            <p:fltVal val="0"/>
                                          </p:val>
                                        </p:tav>
                                        <p:tav tm="100000">
                                          <p:val>
                                            <p:fltVal val="90"/>
                                          </p:val>
                                        </p:tav>
                                      </p:tavLst>
                                    </p:anim>
                                    <p:animEffect transition="out" filter="fade">
                                      <p:cBhvr>
                                        <p:cTn id="65" dur="1000"/>
                                        <p:tgtEl>
                                          <p:spTgt spid="81"/>
                                        </p:tgtEl>
                                      </p:cBhvr>
                                    </p:animEffect>
                                    <p:set>
                                      <p:cBhvr>
                                        <p:cTn id="66" dur="1" fill="hold">
                                          <p:stCondLst>
                                            <p:cond delay="999"/>
                                          </p:stCondLst>
                                        </p:cTn>
                                        <p:tgtEl>
                                          <p:spTgt spid="81"/>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31" presetClass="entr" presetSubtype="0" fill="hold" nodeType="clickEffect">
                                  <p:stCondLst>
                                    <p:cond delay="0"/>
                                  </p:stCondLst>
                                  <p:childTnLst>
                                    <p:set>
                                      <p:cBhvr>
                                        <p:cTn id="70" dur="1" fill="hold">
                                          <p:stCondLst>
                                            <p:cond delay="0"/>
                                          </p:stCondLst>
                                        </p:cTn>
                                        <p:tgtEl>
                                          <p:spTgt spid="81"/>
                                        </p:tgtEl>
                                        <p:attrNameLst>
                                          <p:attrName>style.visibility</p:attrName>
                                        </p:attrNameLst>
                                      </p:cBhvr>
                                      <p:to>
                                        <p:strVal val="visible"/>
                                      </p:to>
                                    </p:set>
                                    <p:anim calcmode="lin" valueType="num">
                                      <p:cBhvr>
                                        <p:cTn id="71" dur="1000" fill="hold"/>
                                        <p:tgtEl>
                                          <p:spTgt spid="81"/>
                                        </p:tgtEl>
                                        <p:attrNameLst>
                                          <p:attrName>ppt_w</p:attrName>
                                        </p:attrNameLst>
                                      </p:cBhvr>
                                      <p:tavLst>
                                        <p:tav tm="0">
                                          <p:val>
                                            <p:fltVal val="0"/>
                                          </p:val>
                                        </p:tav>
                                        <p:tav tm="100000">
                                          <p:val>
                                            <p:strVal val="#ppt_w"/>
                                          </p:val>
                                        </p:tav>
                                      </p:tavLst>
                                    </p:anim>
                                    <p:anim calcmode="lin" valueType="num">
                                      <p:cBhvr>
                                        <p:cTn id="72" dur="1000" fill="hold"/>
                                        <p:tgtEl>
                                          <p:spTgt spid="81"/>
                                        </p:tgtEl>
                                        <p:attrNameLst>
                                          <p:attrName>ppt_h</p:attrName>
                                        </p:attrNameLst>
                                      </p:cBhvr>
                                      <p:tavLst>
                                        <p:tav tm="0">
                                          <p:val>
                                            <p:fltVal val="0"/>
                                          </p:val>
                                        </p:tav>
                                        <p:tav tm="100000">
                                          <p:val>
                                            <p:strVal val="#ppt_h"/>
                                          </p:val>
                                        </p:tav>
                                      </p:tavLst>
                                    </p:anim>
                                    <p:anim calcmode="lin" valueType="num">
                                      <p:cBhvr>
                                        <p:cTn id="73" dur="1000" fill="hold"/>
                                        <p:tgtEl>
                                          <p:spTgt spid="81"/>
                                        </p:tgtEl>
                                        <p:attrNameLst>
                                          <p:attrName>style.rotation</p:attrName>
                                        </p:attrNameLst>
                                      </p:cBhvr>
                                      <p:tavLst>
                                        <p:tav tm="0">
                                          <p:val>
                                            <p:fltVal val="90"/>
                                          </p:val>
                                        </p:tav>
                                        <p:tav tm="100000">
                                          <p:val>
                                            <p:fltVal val="0"/>
                                          </p:val>
                                        </p:tav>
                                      </p:tavLst>
                                    </p:anim>
                                    <p:animEffect transition="in" filter="fade">
                                      <p:cBhvr>
                                        <p:cTn id="74" dur="1000"/>
                                        <p:tgtEl>
                                          <p:spTgt spid="81"/>
                                        </p:tgtEl>
                                      </p:cBhvr>
                                    </p:animEffect>
                                  </p:childTnLst>
                                </p:cTn>
                              </p:par>
                            </p:childTnLst>
                          </p:cTn>
                        </p:par>
                      </p:childTnLst>
                    </p:cTn>
                  </p:par>
                </p:childTnLst>
              </p:cTn>
              <p:nextCondLst>
                <p:cond evt="onClick" delay="0">
                  <p:tgtEl>
                    <p:spTgt spid="82"/>
                  </p:tgtEl>
                </p:cond>
              </p:nextCondLst>
            </p:seq>
            <p:seq concurrent="1" nextAc="seek">
              <p:cTn id="75" restart="whenNotActive" fill="hold" evtFilter="cancelBubble" nodeType="interactiveSeq">
                <p:stCondLst>
                  <p:cond evt="onClick" delay="0">
                    <p:tgtEl>
                      <p:spTgt spid="85"/>
                    </p:tgtEl>
                  </p:cond>
                </p:stCondLst>
                <p:endSync evt="end" delay="0">
                  <p:rtn val="all"/>
                </p:endSync>
                <p:childTnLst>
                  <p:par>
                    <p:cTn id="76" fill="hold">
                      <p:stCondLst>
                        <p:cond delay="0"/>
                      </p:stCondLst>
                      <p:childTnLst>
                        <p:par>
                          <p:cTn id="77" fill="hold">
                            <p:stCondLst>
                              <p:cond delay="0"/>
                            </p:stCondLst>
                            <p:childTnLst>
                              <p:par>
                                <p:cTn id="78" presetID="31" presetClass="exit" presetSubtype="0" fill="hold" nodeType="clickEffect">
                                  <p:stCondLst>
                                    <p:cond delay="0"/>
                                  </p:stCondLst>
                                  <p:childTnLst>
                                    <p:anim calcmode="lin" valueType="num">
                                      <p:cBhvr>
                                        <p:cTn id="79" dur="1000"/>
                                        <p:tgtEl>
                                          <p:spTgt spid="84"/>
                                        </p:tgtEl>
                                        <p:attrNameLst>
                                          <p:attrName>ppt_w</p:attrName>
                                        </p:attrNameLst>
                                      </p:cBhvr>
                                      <p:tavLst>
                                        <p:tav tm="0">
                                          <p:val>
                                            <p:strVal val="ppt_w"/>
                                          </p:val>
                                        </p:tav>
                                        <p:tav tm="100000">
                                          <p:val>
                                            <p:fltVal val="0"/>
                                          </p:val>
                                        </p:tav>
                                      </p:tavLst>
                                    </p:anim>
                                    <p:anim calcmode="lin" valueType="num">
                                      <p:cBhvr>
                                        <p:cTn id="80" dur="1000"/>
                                        <p:tgtEl>
                                          <p:spTgt spid="84"/>
                                        </p:tgtEl>
                                        <p:attrNameLst>
                                          <p:attrName>ppt_h</p:attrName>
                                        </p:attrNameLst>
                                      </p:cBhvr>
                                      <p:tavLst>
                                        <p:tav tm="0">
                                          <p:val>
                                            <p:strVal val="ppt_h"/>
                                          </p:val>
                                        </p:tav>
                                        <p:tav tm="100000">
                                          <p:val>
                                            <p:fltVal val="0"/>
                                          </p:val>
                                        </p:tav>
                                      </p:tavLst>
                                    </p:anim>
                                    <p:anim calcmode="lin" valueType="num">
                                      <p:cBhvr>
                                        <p:cTn id="81" dur="1000"/>
                                        <p:tgtEl>
                                          <p:spTgt spid="84"/>
                                        </p:tgtEl>
                                        <p:attrNameLst>
                                          <p:attrName>style.rotation</p:attrName>
                                        </p:attrNameLst>
                                      </p:cBhvr>
                                      <p:tavLst>
                                        <p:tav tm="0">
                                          <p:val>
                                            <p:fltVal val="0"/>
                                          </p:val>
                                        </p:tav>
                                        <p:tav tm="100000">
                                          <p:val>
                                            <p:fltVal val="90"/>
                                          </p:val>
                                        </p:tav>
                                      </p:tavLst>
                                    </p:anim>
                                    <p:animEffect transition="out" filter="fade">
                                      <p:cBhvr>
                                        <p:cTn id="82" dur="1000"/>
                                        <p:tgtEl>
                                          <p:spTgt spid="84"/>
                                        </p:tgtEl>
                                      </p:cBhvr>
                                    </p:animEffect>
                                    <p:set>
                                      <p:cBhvr>
                                        <p:cTn id="83" dur="1" fill="hold">
                                          <p:stCondLst>
                                            <p:cond delay="999"/>
                                          </p:stCondLst>
                                        </p:cTn>
                                        <p:tgtEl>
                                          <p:spTgt spid="84"/>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31" presetClass="entr" presetSubtype="0" fill="hold" nodeType="clickEffect">
                                  <p:stCondLst>
                                    <p:cond delay="0"/>
                                  </p:stCondLst>
                                  <p:childTnLst>
                                    <p:set>
                                      <p:cBhvr>
                                        <p:cTn id="87" dur="1" fill="hold">
                                          <p:stCondLst>
                                            <p:cond delay="0"/>
                                          </p:stCondLst>
                                        </p:cTn>
                                        <p:tgtEl>
                                          <p:spTgt spid="84"/>
                                        </p:tgtEl>
                                        <p:attrNameLst>
                                          <p:attrName>style.visibility</p:attrName>
                                        </p:attrNameLst>
                                      </p:cBhvr>
                                      <p:to>
                                        <p:strVal val="visible"/>
                                      </p:to>
                                    </p:set>
                                    <p:anim calcmode="lin" valueType="num">
                                      <p:cBhvr>
                                        <p:cTn id="88" dur="1000" fill="hold"/>
                                        <p:tgtEl>
                                          <p:spTgt spid="84"/>
                                        </p:tgtEl>
                                        <p:attrNameLst>
                                          <p:attrName>ppt_w</p:attrName>
                                        </p:attrNameLst>
                                      </p:cBhvr>
                                      <p:tavLst>
                                        <p:tav tm="0">
                                          <p:val>
                                            <p:fltVal val="0"/>
                                          </p:val>
                                        </p:tav>
                                        <p:tav tm="100000">
                                          <p:val>
                                            <p:strVal val="#ppt_w"/>
                                          </p:val>
                                        </p:tav>
                                      </p:tavLst>
                                    </p:anim>
                                    <p:anim calcmode="lin" valueType="num">
                                      <p:cBhvr>
                                        <p:cTn id="89" dur="1000" fill="hold"/>
                                        <p:tgtEl>
                                          <p:spTgt spid="84"/>
                                        </p:tgtEl>
                                        <p:attrNameLst>
                                          <p:attrName>ppt_h</p:attrName>
                                        </p:attrNameLst>
                                      </p:cBhvr>
                                      <p:tavLst>
                                        <p:tav tm="0">
                                          <p:val>
                                            <p:fltVal val="0"/>
                                          </p:val>
                                        </p:tav>
                                        <p:tav tm="100000">
                                          <p:val>
                                            <p:strVal val="#ppt_h"/>
                                          </p:val>
                                        </p:tav>
                                      </p:tavLst>
                                    </p:anim>
                                    <p:anim calcmode="lin" valueType="num">
                                      <p:cBhvr>
                                        <p:cTn id="90" dur="1000" fill="hold"/>
                                        <p:tgtEl>
                                          <p:spTgt spid="84"/>
                                        </p:tgtEl>
                                        <p:attrNameLst>
                                          <p:attrName>style.rotation</p:attrName>
                                        </p:attrNameLst>
                                      </p:cBhvr>
                                      <p:tavLst>
                                        <p:tav tm="0">
                                          <p:val>
                                            <p:fltVal val="90"/>
                                          </p:val>
                                        </p:tav>
                                        <p:tav tm="100000">
                                          <p:val>
                                            <p:fltVal val="0"/>
                                          </p:val>
                                        </p:tav>
                                      </p:tavLst>
                                    </p:anim>
                                    <p:animEffect transition="in" filter="fade">
                                      <p:cBhvr>
                                        <p:cTn id="91" dur="1000"/>
                                        <p:tgtEl>
                                          <p:spTgt spid="84"/>
                                        </p:tgtEl>
                                      </p:cBhvr>
                                    </p:animEffect>
                                  </p:childTnLst>
                                </p:cTn>
                              </p:par>
                            </p:childTnLst>
                          </p:cTn>
                        </p:par>
                      </p:childTnLst>
                    </p:cTn>
                  </p:par>
                </p:childTnLst>
              </p:cTn>
              <p:nextCondLst>
                <p:cond evt="onClick" delay="0">
                  <p:tgtEl>
                    <p:spTgt spid="85"/>
                  </p:tgtEl>
                </p:cond>
              </p:nextCondLst>
            </p:seq>
            <p:seq concurrent="1" nextAc="seek">
              <p:cTn id="92" restart="whenNotActive" fill="hold" evtFilter="cancelBubble" nodeType="interactiveSeq">
                <p:stCondLst>
                  <p:cond evt="onClick" delay="0">
                    <p:tgtEl>
                      <p:spTgt spid="88"/>
                    </p:tgtEl>
                  </p:cond>
                </p:stCondLst>
                <p:endSync evt="end" delay="0">
                  <p:rtn val="all"/>
                </p:endSync>
                <p:childTnLst>
                  <p:par>
                    <p:cTn id="93" fill="hold">
                      <p:stCondLst>
                        <p:cond delay="0"/>
                      </p:stCondLst>
                      <p:childTnLst>
                        <p:par>
                          <p:cTn id="94" fill="hold">
                            <p:stCondLst>
                              <p:cond delay="0"/>
                            </p:stCondLst>
                            <p:childTnLst>
                              <p:par>
                                <p:cTn id="95" presetID="31" presetClass="exit" presetSubtype="0" fill="hold" nodeType="clickEffect">
                                  <p:stCondLst>
                                    <p:cond delay="0"/>
                                  </p:stCondLst>
                                  <p:childTnLst>
                                    <p:anim calcmode="lin" valueType="num">
                                      <p:cBhvr>
                                        <p:cTn id="96" dur="1000"/>
                                        <p:tgtEl>
                                          <p:spTgt spid="86"/>
                                        </p:tgtEl>
                                        <p:attrNameLst>
                                          <p:attrName>ppt_w</p:attrName>
                                        </p:attrNameLst>
                                      </p:cBhvr>
                                      <p:tavLst>
                                        <p:tav tm="0">
                                          <p:val>
                                            <p:strVal val="ppt_w"/>
                                          </p:val>
                                        </p:tav>
                                        <p:tav tm="100000">
                                          <p:val>
                                            <p:fltVal val="0"/>
                                          </p:val>
                                        </p:tav>
                                      </p:tavLst>
                                    </p:anim>
                                    <p:anim calcmode="lin" valueType="num">
                                      <p:cBhvr>
                                        <p:cTn id="97" dur="1000"/>
                                        <p:tgtEl>
                                          <p:spTgt spid="86"/>
                                        </p:tgtEl>
                                        <p:attrNameLst>
                                          <p:attrName>ppt_h</p:attrName>
                                        </p:attrNameLst>
                                      </p:cBhvr>
                                      <p:tavLst>
                                        <p:tav tm="0">
                                          <p:val>
                                            <p:strVal val="ppt_h"/>
                                          </p:val>
                                        </p:tav>
                                        <p:tav tm="100000">
                                          <p:val>
                                            <p:fltVal val="0"/>
                                          </p:val>
                                        </p:tav>
                                      </p:tavLst>
                                    </p:anim>
                                    <p:anim calcmode="lin" valueType="num">
                                      <p:cBhvr>
                                        <p:cTn id="98" dur="1000"/>
                                        <p:tgtEl>
                                          <p:spTgt spid="86"/>
                                        </p:tgtEl>
                                        <p:attrNameLst>
                                          <p:attrName>style.rotation</p:attrName>
                                        </p:attrNameLst>
                                      </p:cBhvr>
                                      <p:tavLst>
                                        <p:tav tm="0">
                                          <p:val>
                                            <p:fltVal val="0"/>
                                          </p:val>
                                        </p:tav>
                                        <p:tav tm="100000">
                                          <p:val>
                                            <p:fltVal val="90"/>
                                          </p:val>
                                        </p:tav>
                                      </p:tavLst>
                                    </p:anim>
                                    <p:animEffect transition="out" filter="fade">
                                      <p:cBhvr>
                                        <p:cTn id="99" dur="1000"/>
                                        <p:tgtEl>
                                          <p:spTgt spid="86"/>
                                        </p:tgtEl>
                                      </p:cBhvr>
                                    </p:animEffect>
                                    <p:set>
                                      <p:cBhvr>
                                        <p:cTn id="100" dur="1" fill="hold">
                                          <p:stCondLst>
                                            <p:cond delay="999"/>
                                          </p:stCondLst>
                                        </p:cTn>
                                        <p:tgtEl>
                                          <p:spTgt spid="86"/>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31" presetClass="entr" presetSubtype="0" fill="hold" nodeType="clickEffect">
                                  <p:stCondLst>
                                    <p:cond delay="0"/>
                                  </p:stCondLst>
                                  <p:childTnLst>
                                    <p:set>
                                      <p:cBhvr>
                                        <p:cTn id="104" dur="1" fill="hold">
                                          <p:stCondLst>
                                            <p:cond delay="0"/>
                                          </p:stCondLst>
                                        </p:cTn>
                                        <p:tgtEl>
                                          <p:spTgt spid="86"/>
                                        </p:tgtEl>
                                        <p:attrNameLst>
                                          <p:attrName>style.visibility</p:attrName>
                                        </p:attrNameLst>
                                      </p:cBhvr>
                                      <p:to>
                                        <p:strVal val="visible"/>
                                      </p:to>
                                    </p:set>
                                    <p:anim calcmode="lin" valueType="num">
                                      <p:cBhvr>
                                        <p:cTn id="105" dur="1000" fill="hold"/>
                                        <p:tgtEl>
                                          <p:spTgt spid="86"/>
                                        </p:tgtEl>
                                        <p:attrNameLst>
                                          <p:attrName>ppt_w</p:attrName>
                                        </p:attrNameLst>
                                      </p:cBhvr>
                                      <p:tavLst>
                                        <p:tav tm="0">
                                          <p:val>
                                            <p:fltVal val="0"/>
                                          </p:val>
                                        </p:tav>
                                        <p:tav tm="100000">
                                          <p:val>
                                            <p:strVal val="#ppt_w"/>
                                          </p:val>
                                        </p:tav>
                                      </p:tavLst>
                                    </p:anim>
                                    <p:anim calcmode="lin" valueType="num">
                                      <p:cBhvr>
                                        <p:cTn id="106" dur="1000" fill="hold"/>
                                        <p:tgtEl>
                                          <p:spTgt spid="86"/>
                                        </p:tgtEl>
                                        <p:attrNameLst>
                                          <p:attrName>ppt_h</p:attrName>
                                        </p:attrNameLst>
                                      </p:cBhvr>
                                      <p:tavLst>
                                        <p:tav tm="0">
                                          <p:val>
                                            <p:fltVal val="0"/>
                                          </p:val>
                                        </p:tav>
                                        <p:tav tm="100000">
                                          <p:val>
                                            <p:strVal val="#ppt_h"/>
                                          </p:val>
                                        </p:tav>
                                      </p:tavLst>
                                    </p:anim>
                                    <p:anim calcmode="lin" valueType="num">
                                      <p:cBhvr>
                                        <p:cTn id="107" dur="1000" fill="hold"/>
                                        <p:tgtEl>
                                          <p:spTgt spid="86"/>
                                        </p:tgtEl>
                                        <p:attrNameLst>
                                          <p:attrName>style.rotation</p:attrName>
                                        </p:attrNameLst>
                                      </p:cBhvr>
                                      <p:tavLst>
                                        <p:tav tm="0">
                                          <p:val>
                                            <p:fltVal val="90"/>
                                          </p:val>
                                        </p:tav>
                                        <p:tav tm="100000">
                                          <p:val>
                                            <p:fltVal val="0"/>
                                          </p:val>
                                        </p:tav>
                                      </p:tavLst>
                                    </p:anim>
                                    <p:animEffect transition="in" filter="fade">
                                      <p:cBhvr>
                                        <p:cTn id="108" dur="1000"/>
                                        <p:tgtEl>
                                          <p:spTgt spid="86"/>
                                        </p:tgtEl>
                                      </p:cBhvr>
                                    </p:animEffect>
                                  </p:childTnLst>
                                </p:cTn>
                              </p:par>
                            </p:childTnLst>
                          </p:cTn>
                        </p:par>
                      </p:childTnLst>
                    </p:cTn>
                  </p:par>
                </p:childTnLst>
              </p:cTn>
              <p:nextCondLst>
                <p:cond evt="onClick" delay="0">
                  <p:tgtEl>
                    <p:spTgt spid="88"/>
                  </p:tgtEl>
                </p:cond>
              </p:nextCondLst>
            </p:seq>
            <p:seq concurrent="1" nextAc="seek">
              <p:cTn id="109" restart="whenNotActive" fill="hold" evtFilter="cancelBubble" nodeType="interactiveSeq">
                <p:stCondLst>
                  <p:cond evt="onClick" delay="0">
                    <p:tgtEl>
                      <p:spTgt spid="91"/>
                    </p:tgtEl>
                  </p:cond>
                </p:stCondLst>
                <p:endSync evt="end" delay="0">
                  <p:rtn val="all"/>
                </p:endSync>
                <p:childTnLst>
                  <p:par>
                    <p:cTn id="110" fill="hold">
                      <p:stCondLst>
                        <p:cond delay="0"/>
                      </p:stCondLst>
                      <p:childTnLst>
                        <p:par>
                          <p:cTn id="111" fill="hold">
                            <p:stCondLst>
                              <p:cond delay="0"/>
                            </p:stCondLst>
                            <p:childTnLst>
                              <p:par>
                                <p:cTn id="112" presetID="31" presetClass="exit" presetSubtype="0" fill="hold" nodeType="clickEffect">
                                  <p:stCondLst>
                                    <p:cond delay="0"/>
                                  </p:stCondLst>
                                  <p:childTnLst>
                                    <p:anim calcmode="lin" valueType="num">
                                      <p:cBhvr>
                                        <p:cTn id="113" dur="1000"/>
                                        <p:tgtEl>
                                          <p:spTgt spid="89"/>
                                        </p:tgtEl>
                                        <p:attrNameLst>
                                          <p:attrName>ppt_w</p:attrName>
                                        </p:attrNameLst>
                                      </p:cBhvr>
                                      <p:tavLst>
                                        <p:tav tm="0">
                                          <p:val>
                                            <p:strVal val="ppt_w"/>
                                          </p:val>
                                        </p:tav>
                                        <p:tav tm="100000">
                                          <p:val>
                                            <p:fltVal val="0"/>
                                          </p:val>
                                        </p:tav>
                                      </p:tavLst>
                                    </p:anim>
                                    <p:anim calcmode="lin" valueType="num">
                                      <p:cBhvr>
                                        <p:cTn id="114" dur="1000"/>
                                        <p:tgtEl>
                                          <p:spTgt spid="89"/>
                                        </p:tgtEl>
                                        <p:attrNameLst>
                                          <p:attrName>ppt_h</p:attrName>
                                        </p:attrNameLst>
                                      </p:cBhvr>
                                      <p:tavLst>
                                        <p:tav tm="0">
                                          <p:val>
                                            <p:strVal val="ppt_h"/>
                                          </p:val>
                                        </p:tav>
                                        <p:tav tm="100000">
                                          <p:val>
                                            <p:fltVal val="0"/>
                                          </p:val>
                                        </p:tav>
                                      </p:tavLst>
                                    </p:anim>
                                    <p:anim calcmode="lin" valueType="num">
                                      <p:cBhvr>
                                        <p:cTn id="115" dur="1000"/>
                                        <p:tgtEl>
                                          <p:spTgt spid="89"/>
                                        </p:tgtEl>
                                        <p:attrNameLst>
                                          <p:attrName>style.rotation</p:attrName>
                                        </p:attrNameLst>
                                      </p:cBhvr>
                                      <p:tavLst>
                                        <p:tav tm="0">
                                          <p:val>
                                            <p:fltVal val="0"/>
                                          </p:val>
                                        </p:tav>
                                        <p:tav tm="100000">
                                          <p:val>
                                            <p:fltVal val="90"/>
                                          </p:val>
                                        </p:tav>
                                      </p:tavLst>
                                    </p:anim>
                                    <p:animEffect transition="out" filter="fade">
                                      <p:cBhvr>
                                        <p:cTn id="116" dur="1000"/>
                                        <p:tgtEl>
                                          <p:spTgt spid="89"/>
                                        </p:tgtEl>
                                      </p:cBhvr>
                                    </p:animEffect>
                                    <p:set>
                                      <p:cBhvr>
                                        <p:cTn id="117" dur="1" fill="hold">
                                          <p:stCondLst>
                                            <p:cond delay="999"/>
                                          </p:stCondLst>
                                        </p:cTn>
                                        <p:tgtEl>
                                          <p:spTgt spid="89"/>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31" presetClass="entr" presetSubtype="0" fill="hold" nodeType="clickEffect">
                                  <p:stCondLst>
                                    <p:cond delay="0"/>
                                  </p:stCondLst>
                                  <p:childTnLst>
                                    <p:set>
                                      <p:cBhvr>
                                        <p:cTn id="121" dur="1" fill="hold">
                                          <p:stCondLst>
                                            <p:cond delay="0"/>
                                          </p:stCondLst>
                                        </p:cTn>
                                        <p:tgtEl>
                                          <p:spTgt spid="89"/>
                                        </p:tgtEl>
                                        <p:attrNameLst>
                                          <p:attrName>style.visibility</p:attrName>
                                        </p:attrNameLst>
                                      </p:cBhvr>
                                      <p:to>
                                        <p:strVal val="visible"/>
                                      </p:to>
                                    </p:set>
                                    <p:anim calcmode="lin" valueType="num">
                                      <p:cBhvr>
                                        <p:cTn id="122" dur="1000" fill="hold"/>
                                        <p:tgtEl>
                                          <p:spTgt spid="89"/>
                                        </p:tgtEl>
                                        <p:attrNameLst>
                                          <p:attrName>ppt_w</p:attrName>
                                        </p:attrNameLst>
                                      </p:cBhvr>
                                      <p:tavLst>
                                        <p:tav tm="0">
                                          <p:val>
                                            <p:fltVal val="0"/>
                                          </p:val>
                                        </p:tav>
                                        <p:tav tm="100000">
                                          <p:val>
                                            <p:strVal val="#ppt_w"/>
                                          </p:val>
                                        </p:tav>
                                      </p:tavLst>
                                    </p:anim>
                                    <p:anim calcmode="lin" valueType="num">
                                      <p:cBhvr>
                                        <p:cTn id="123" dur="1000" fill="hold"/>
                                        <p:tgtEl>
                                          <p:spTgt spid="89"/>
                                        </p:tgtEl>
                                        <p:attrNameLst>
                                          <p:attrName>ppt_h</p:attrName>
                                        </p:attrNameLst>
                                      </p:cBhvr>
                                      <p:tavLst>
                                        <p:tav tm="0">
                                          <p:val>
                                            <p:fltVal val="0"/>
                                          </p:val>
                                        </p:tav>
                                        <p:tav tm="100000">
                                          <p:val>
                                            <p:strVal val="#ppt_h"/>
                                          </p:val>
                                        </p:tav>
                                      </p:tavLst>
                                    </p:anim>
                                    <p:anim calcmode="lin" valueType="num">
                                      <p:cBhvr>
                                        <p:cTn id="124" dur="1000" fill="hold"/>
                                        <p:tgtEl>
                                          <p:spTgt spid="89"/>
                                        </p:tgtEl>
                                        <p:attrNameLst>
                                          <p:attrName>style.rotation</p:attrName>
                                        </p:attrNameLst>
                                      </p:cBhvr>
                                      <p:tavLst>
                                        <p:tav tm="0">
                                          <p:val>
                                            <p:fltVal val="90"/>
                                          </p:val>
                                        </p:tav>
                                        <p:tav tm="100000">
                                          <p:val>
                                            <p:fltVal val="0"/>
                                          </p:val>
                                        </p:tav>
                                      </p:tavLst>
                                    </p:anim>
                                    <p:animEffect transition="in" filter="fade">
                                      <p:cBhvr>
                                        <p:cTn id="125" dur="1000"/>
                                        <p:tgtEl>
                                          <p:spTgt spid="89"/>
                                        </p:tgtEl>
                                      </p:cBhvr>
                                    </p:animEffect>
                                  </p:childTnLst>
                                </p:cTn>
                              </p:par>
                            </p:childTnLst>
                          </p:cTn>
                        </p:par>
                      </p:childTnLst>
                    </p:cTn>
                  </p:par>
                </p:childTnLst>
              </p:cTn>
              <p:nextCondLst>
                <p:cond evt="onClick" delay="0">
                  <p:tgtEl>
                    <p:spTgt spid="91"/>
                  </p:tgtEl>
                </p:cond>
              </p:nextCondLst>
            </p:seq>
            <p:seq concurrent="1" nextAc="seek">
              <p:cTn id="126" restart="whenNotActive" fill="hold" evtFilter="cancelBubble" nodeType="interactiveSeq">
                <p:stCondLst>
                  <p:cond evt="onClick" delay="0">
                    <p:tgtEl>
                      <p:spTgt spid="96"/>
                    </p:tgtEl>
                  </p:cond>
                </p:stCondLst>
                <p:endSync evt="end" delay="0">
                  <p:rtn val="all"/>
                </p:endSync>
                <p:childTnLst>
                  <p:par>
                    <p:cTn id="127" fill="hold">
                      <p:stCondLst>
                        <p:cond delay="0"/>
                      </p:stCondLst>
                      <p:childTnLst>
                        <p:par>
                          <p:cTn id="128" fill="hold">
                            <p:stCondLst>
                              <p:cond delay="0"/>
                            </p:stCondLst>
                            <p:childTnLst>
                              <p:par>
                                <p:cTn id="129" presetID="31" presetClass="exit" presetSubtype="0" fill="hold" nodeType="clickEffect">
                                  <p:stCondLst>
                                    <p:cond delay="0"/>
                                  </p:stCondLst>
                                  <p:childTnLst>
                                    <p:anim calcmode="lin" valueType="num">
                                      <p:cBhvr>
                                        <p:cTn id="130" dur="1000"/>
                                        <p:tgtEl>
                                          <p:spTgt spid="95"/>
                                        </p:tgtEl>
                                        <p:attrNameLst>
                                          <p:attrName>ppt_w</p:attrName>
                                        </p:attrNameLst>
                                      </p:cBhvr>
                                      <p:tavLst>
                                        <p:tav tm="0">
                                          <p:val>
                                            <p:strVal val="ppt_w"/>
                                          </p:val>
                                        </p:tav>
                                        <p:tav tm="100000">
                                          <p:val>
                                            <p:fltVal val="0"/>
                                          </p:val>
                                        </p:tav>
                                      </p:tavLst>
                                    </p:anim>
                                    <p:anim calcmode="lin" valueType="num">
                                      <p:cBhvr>
                                        <p:cTn id="131" dur="1000"/>
                                        <p:tgtEl>
                                          <p:spTgt spid="95"/>
                                        </p:tgtEl>
                                        <p:attrNameLst>
                                          <p:attrName>ppt_h</p:attrName>
                                        </p:attrNameLst>
                                      </p:cBhvr>
                                      <p:tavLst>
                                        <p:tav tm="0">
                                          <p:val>
                                            <p:strVal val="ppt_h"/>
                                          </p:val>
                                        </p:tav>
                                        <p:tav tm="100000">
                                          <p:val>
                                            <p:fltVal val="0"/>
                                          </p:val>
                                        </p:tav>
                                      </p:tavLst>
                                    </p:anim>
                                    <p:anim calcmode="lin" valueType="num">
                                      <p:cBhvr>
                                        <p:cTn id="132" dur="1000"/>
                                        <p:tgtEl>
                                          <p:spTgt spid="95"/>
                                        </p:tgtEl>
                                        <p:attrNameLst>
                                          <p:attrName>style.rotation</p:attrName>
                                        </p:attrNameLst>
                                      </p:cBhvr>
                                      <p:tavLst>
                                        <p:tav tm="0">
                                          <p:val>
                                            <p:fltVal val="0"/>
                                          </p:val>
                                        </p:tav>
                                        <p:tav tm="100000">
                                          <p:val>
                                            <p:fltVal val="90"/>
                                          </p:val>
                                        </p:tav>
                                      </p:tavLst>
                                    </p:anim>
                                    <p:animEffect transition="out" filter="fade">
                                      <p:cBhvr>
                                        <p:cTn id="133" dur="1000"/>
                                        <p:tgtEl>
                                          <p:spTgt spid="95"/>
                                        </p:tgtEl>
                                      </p:cBhvr>
                                    </p:animEffect>
                                    <p:set>
                                      <p:cBhvr>
                                        <p:cTn id="134" dur="1" fill="hold">
                                          <p:stCondLst>
                                            <p:cond delay="999"/>
                                          </p:stCondLst>
                                        </p:cTn>
                                        <p:tgtEl>
                                          <p:spTgt spid="95"/>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31" presetClass="entr" presetSubtype="0" fill="hold" nodeType="clickEffect">
                                  <p:stCondLst>
                                    <p:cond delay="0"/>
                                  </p:stCondLst>
                                  <p:childTnLst>
                                    <p:set>
                                      <p:cBhvr>
                                        <p:cTn id="138" dur="1" fill="hold">
                                          <p:stCondLst>
                                            <p:cond delay="0"/>
                                          </p:stCondLst>
                                        </p:cTn>
                                        <p:tgtEl>
                                          <p:spTgt spid="95"/>
                                        </p:tgtEl>
                                        <p:attrNameLst>
                                          <p:attrName>style.visibility</p:attrName>
                                        </p:attrNameLst>
                                      </p:cBhvr>
                                      <p:to>
                                        <p:strVal val="visible"/>
                                      </p:to>
                                    </p:set>
                                    <p:anim calcmode="lin" valueType="num">
                                      <p:cBhvr>
                                        <p:cTn id="139" dur="1000" fill="hold"/>
                                        <p:tgtEl>
                                          <p:spTgt spid="95"/>
                                        </p:tgtEl>
                                        <p:attrNameLst>
                                          <p:attrName>ppt_w</p:attrName>
                                        </p:attrNameLst>
                                      </p:cBhvr>
                                      <p:tavLst>
                                        <p:tav tm="0">
                                          <p:val>
                                            <p:fltVal val="0"/>
                                          </p:val>
                                        </p:tav>
                                        <p:tav tm="100000">
                                          <p:val>
                                            <p:strVal val="#ppt_w"/>
                                          </p:val>
                                        </p:tav>
                                      </p:tavLst>
                                    </p:anim>
                                    <p:anim calcmode="lin" valueType="num">
                                      <p:cBhvr>
                                        <p:cTn id="140" dur="1000" fill="hold"/>
                                        <p:tgtEl>
                                          <p:spTgt spid="95"/>
                                        </p:tgtEl>
                                        <p:attrNameLst>
                                          <p:attrName>ppt_h</p:attrName>
                                        </p:attrNameLst>
                                      </p:cBhvr>
                                      <p:tavLst>
                                        <p:tav tm="0">
                                          <p:val>
                                            <p:fltVal val="0"/>
                                          </p:val>
                                        </p:tav>
                                        <p:tav tm="100000">
                                          <p:val>
                                            <p:strVal val="#ppt_h"/>
                                          </p:val>
                                        </p:tav>
                                      </p:tavLst>
                                    </p:anim>
                                    <p:anim calcmode="lin" valueType="num">
                                      <p:cBhvr>
                                        <p:cTn id="141" dur="1000" fill="hold"/>
                                        <p:tgtEl>
                                          <p:spTgt spid="95"/>
                                        </p:tgtEl>
                                        <p:attrNameLst>
                                          <p:attrName>style.rotation</p:attrName>
                                        </p:attrNameLst>
                                      </p:cBhvr>
                                      <p:tavLst>
                                        <p:tav tm="0">
                                          <p:val>
                                            <p:fltVal val="90"/>
                                          </p:val>
                                        </p:tav>
                                        <p:tav tm="100000">
                                          <p:val>
                                            <p:fltVal val="0"/>
                                          </p:val>
                                        </p:tav>
                                      </p:tavLst>
                                    </p:anim>
                                    <p:animEffect transition="in" filter="fade">
                                      <p:cBhvr>
                                        <p:cTn id="142" dur="1000"/>
                                        <p:tgtEl>
                                          <p:spTgt spid="95"/>
                                        </p:tgtEl>
                                      </p:cBhvr>
                                    </p:animEffect>
                                  </p:childTnLst>
                                </p:cTn>
                              </p:par>
                            </p:childTnLst>
                          </p:cTn>
                        </p:par>
                      </p:childTnLst>
                    </p:cTn>
                  </p:par>
                </p:childTnLst>
              </p:cTn>
              <p:nextCondLst>
                <p:cond evt="onClick" delay="0">
                  <p:tgtEl>
                    <p:spTgt spid="96"/>
                  </p:tgtEl>
                </p:cond>
              </p:nextCondLst>
            </p:seq>
            <p:seq concurrent="1" nextAc="seek">
              <p:cTn id="143" restart="whenNotActive" fill="hold" evtFilter="cancelBubble" nodeType="interactiveSeq">
                <p:stCondLst>
                  <p:cond evt="onClick" delay="0">
                    <p:tgtEl>
                      <p:spTgt spid="97"/>
                    </p:tgtEl>
                  </p:cond>
                </p:stCondLst>
                <p:endSync evt="end" delay="0">
                  <p:rtn val="all"/>
                </p:endSync>
                <p:childTnLst>
                  <p:par>
                    <p:cTn id="144" fill="hold">
                      <p:stCondLst>
                        <p:cond delay="0"/>
                      </p:stCondLst>
                      <p:childTnLst>
                        <p:par>
                          <p:cTn id="145" fill="hold">
                            <p:stCondLst>
                              <p:cond delay="0"/>
                            </p:stCondLst>
                            <p:childTnLst>
                              <p:par>
                                <p:cTn id="146" presetID="31" presetClass="exit" presetSubtype="0" fill="hold" nodeType="clickEffect">
                                  <p:stCondLst>
                                    <p:cond delay="0"/>
                                  </p:stCondLst>
                                  <p:childTnLst>
                                    <p:anim calcmode="lin" valueType="num">
                                      <p:cBhvr>
                                        <p:cTn id="147" dur="1000"/>
                                        <p:tgtEl>
                                          <p:spTgt spid="99"/>
                                        </p:tgtEl>
                                        <p:attrNameLst>
                                          <p:attrName>ppt_w</p:attrName>
                                        </p:attrNameLst>
                                      </p:cBhvr>
                                      <p:tavLst>
                                        <p:tav tm="0">
                                          <p:val>
                                            <p:strVal val="ppt_w"/>
                                          </p:val>
                                        </p:tav>
                                        <p:tav tm="100000">
                                          <p:val>
                                            <p:fltVal val="0"/>
                                          </p:val>
                                        </p:tav>
                                      </p:tavLst>
                                    </p:anim>
                                    <p:anim calcmode="lin" valueType="num">
                                      <p:cBhvr>
                                        <p:cTn id="148" dur="1000"/>
                                        <p:tgtEl>
                                          <p:spTgt spid="99"/>
                                        </p:tgtEl>
                                        <p:attrNameLst>
                                          <p:attrName>ppt_h</p:attrName>
                                        </p:attrNameLst>
                                      </p:cBhvr>
                                      <p:tavLst>
                                        <p:tav tm="0">
                                          <p:val>
                                            <p:strVal val="ppt_h"/>
                                          </p:val>
                                        </p:tav>
                                        <p:tav tm="100000">
                                          <p:val>
                                            <p:fltVal val="0"/>
                                          </p:val>
                                        </p:tav>
                                      </p:tavLst>
                                    </p:anim>
                                    <p:anim calcmode="lin" valueType="num">
                                      <p:cBhvr>
                                        <p:cTn id="149" dur="1000"/>
                                        <p:tgtEl>
                                          <p:spTgt spid="99"/>
                                        </p:tgtEl>
                                        <p:attrNameLst>
                                          <p:attrName>style.rotation</p:attrName>
                                        </p:attrNameLst>
                                      </p:cBhvr>
                                      <p:tavLst>
                                        <p:tav tm="0">
                                          <p:val>
                                            <p:fltVal val="0"/>
                                          </p:val>
                                        </p:tav>
                                        <p:tav tm="100000">
                                          <p:val>
                                            <p:fltVal val="90"/>
                                          </p:val>
                                        </p:tav>
                                      </p:tavLst>
                                    </p:anim>
                                    <p:animEffect transition="out" filter="fade">
                                      <p:cBhvr>
                                        <p:cTn id="150" dur="1000"/>
                                        <p:tgtEl>
                                          <p:spTgt spid="99"/>
                                        </p:tgtEl>
                                      </p:cBhvr>
                                    </p:animEffect>
                                    <p:set>
                                      <p:cBhvr>
                                        <p:cTn id="151" dur="1" fill="hold">
                                          <p:stCondLst>
                                            <p:cond delay="999"/>
                                          </p:stCondLst>
                                        </p:cTn>
                                        <p:tgtEl>
                                          <p:spTgt spid="99"/>
                                        </p:tgtEl>
                                        <p:attrNameLst>
                                          <p:attrName>style.visibility</p:attrName>
                                        </p:attrNameLst>
                                      </p:cBhvr>
                                      <p:to>
                                        <p:strVal val="hidden"/>
                                      </p:to>
                                    </p:set>
                                  </p:childTnLst>
                                </p:cTn>
                              </p:par>
                            </p:childTnLst>
                          </p:cTn>
                        </p:par>
                      </p:childTnLst>
                    </p:cTn>
                  </p:par>
                  <p:par>
                    <p:cTn id="152" fill="hold">
                      <p:stCondLst>
                        <p:cond delay="indefinite"/>
                      </p:stCondLst>
                      <p:childTnLst>
                        <p:par>
                          <p:cTn id="153" fill="hold">
                            <p:stCondLst>
                              <p:cond delay="0"/>
                            </p:stCondLst>
                            <p:childTnLst>
                              <p:par>
                                <p:cTn id="154" presetID="31" presetClass="entr" presetSubtype="0" fill="hold" nodeType="clickEffect">
                                  <p:stCondLst>
                                    <p:cond delay="0"/>
                                  </p:stCondLst>
                                  <p:childTnLst>
                                    <p:set>
                                      <p:cBhvr>
                                        <p:cTn id="155" dur="1" fill="hold">
                                          <p:stCondLst>
                                            <p:cond delay="0"/>
                                          </p:stCondLst>
                                        </p:cTn>
                                        <p:tgtEl>
                                          <p:spTgt spid="99"/>
                                        </p:tgtEl>
                                        <p:attrNameLst>
                                          <p:attrName>style.visibility</p:attrName>
                                        </p:attrNameLst>
                                      </p:cBhvr>
                                      <p:to>
                                        <p:strVal val="visible"/>
                                      </p:to>
                                    </p:set>
                                    <p:anim calcmode="lin" valueType="num">
                                      <p:cBhvr>
                                        <p:cTn id="156" dur="1000" fill="hold"/>
                                        <p:tgtEl>
                                          <p:spTgt spid="99"/>
                                        </p:tgtEl>
                                        <p:attrNameLst>
                                          <p:attrName>ppt_w</p:attrName>
                                        </p:attrNameLst>
                                      </p:cBhvr>
                                      <p:tavLst>
                                        <p:tav tm="0">
                                          <p:val>
                                            <p:fltVal val="0"/>
                                          </p:val>
                                        </p:tav>
                                        <p:tav tm="100000">
                                          <p:val>
                                            <p:strVal val="#ppt_w"/>
                                          </p:val>
                                        </p:tav>
                                      </p:tavLst>
                                    </p:anim>
                                    <p:anim calcmode="lin" valueType="num">
                                      <p:cBhvr>
                                        <p:cTn id="157" dur="1000" fill="hold"/>
                                        <p:tgtEl>
                                          <p:spTgt spid="99"/>
                                        </p:tgtEl>
                                        <p:attrNameLst>
                                          <p:attrName>ppt_h</p:attrName>
                                        </p:attrNameLst>
                                      </p:cBhvr>
                                      <p:tavLst>
                                        <p:tav tm="0">
                                          <p:val>
                                            <p:fltVal val="0"/>
                                          </p:val>
                                        </p:tav>
                                        <p:tav tm="100000">
                                          <p:val>
                                            <p:strVal val="#ppt_h"/>
                                          </p:val>
                                        </p:tav>
                                      </p:tavLst>
                                    </p:anim>
                                    <p:anim calcmode="lin" valueType="num">
                                      <p:cBhvr>
                                        <p:cTn id="158" dur="1000" fill="hold"/>
                                        <p:tgtEl>
                                          <p:spTgt spid="99"/>
                                        </p:tgtEl>
                                        <p:attrNameLst>
                                          <p:attrName>style.rotation</p:attrName>
                                        </p:attrNameLst>
                                      </p:cBhvr>
                                      <p:tavLst>
                                        <p:tav tm="0">
                                          <p:val>
                                            <p:fltVal val="90"/>
                                          </p:val>
                                        </p:tav>
                                        <p:tav tm="100000">
                                          <p:val>
                                            <p:fltVal val="0"/>
                                          </p:val>
                                        </p:tav>
                                      </p:tavLst>
                                    </p:anim>
                                    <p:animEffect transition="in" filter="fade">
                                      <p:cBhvr>
                                        <p:cTn id="159" dur="1000"/>
                                        <p:tgtEl>
                                          <p:spTgt spid="99"/>
                                        </p:tgtEl>
                                      </p:cBhvr>
                                    </p:animEffect>
                                  </p:childTnLst>
                                </p:cTn>
                              </p:par>
                            </p:childTnLst>
                          </p:cTn>
                        </p:par>
                      </p:childTnLst>
                    </p:cTn>
                  </p:par>
                </p:childTnLst>
              </p:cTn>
              <p:nextCondLst>
                <p:cond evt="onClick" delay="0">
                  <p:tgtEl>
                    <p:spTgt spid="97"/>
                  </p:tgtEl>
                </p:cond>
              </p:nextCondLst>
            </p:seq>
            <p:seq concurrent="1" nextAc="seek">
              <p:cTn id="160" restart="whenNotActive" fill="hold" evtFilter="cancelBubble" nodeType="interactiveSeq">
                <p:stCondLst>
                  <p:cond evt="onClick" delay="0">
                    <p:tgtEl>
                      <p:spTgt spid="102"/>
                    </p:tgtEl>
                  </p:cond>
                </p:stCondLst>
                <p:endSync evt="end" delay="0">
                  <p:rtn val="all"/>
                </p:endSync>
                <p:childTnLst>
                  <p:par>
                    <p:cTn id="161" fill="hold">
                      <p:stCondLst>
                        <p:cond delay="0"/>
                      </p:stCondLst>
                      <p:childTnLst>
                        <p:par>
                          <p:cTn id="162" fill="hold">
                            <p:stCondLst>
                              <p:cond delay="0"/>
                            </p:stCondLst>
                            <p:childTnLst>
                              <p:par>
                                <p:cTn id="163" presetID="31" presetClass="exit" presetSubtype="0" fill="hold" nodeType="clickEffect">
                                  <p:stCondLst>
                                    <p:cond delay="0"/>
                                  </p:stCondLst>
                                  <p:childTnLst>
                                    <p:anim calcmode="lin" valueType="num">
                                      <p:cBhvr>
                                        <p:cTn id="164" dur="1000"/>
                                        <p:tgtEl>
                                          <p:spTgt spid="101"/>
                                        </p:tgtEl>
                                        <p:attrNameLst>
                                          <p:attrName>ppt_w</p:attrName>
                                        </p:attrNameLst>
                                      </p:cBhvr>
                                      <p:tavLst>
                                        <p:tav tm="0">
                                          <p:val>
                                            <p:strVal val="ppt_w"/>
                                          </p:val>
                                        </p:tav>
                                        <p:tav tm="100000">
                                          <p:val>
                                            <p:fltVal val="0"/>
                                          </p:val>
                                        </p:tav>
                                      </p:tavLst>
                                    </p:anim>
                                    <p:anim calcmode="lin" valueType="num">
                                      <p:cBhvr>
                                        <p:cTn id="165" dur="1000"/>
                                        <p:tgtEl>
                                          <p:spTgt spid="101"/>
                                        </p:tgtEl>
                                        <p:attrNameLst>
                                          <p:attrName>ppt_h</p:attrName>
                                        </p:attrNameLst>
                                      </p:cBhvr>
                                      <p:tavLst>
                                        <p:tav tm="0">
                                          <p:val>
                                            <p:strVal val="ppt_h"/>
                                          </p:val>
                                        </p:tav>
                                        <p:tav tm="100000">
                                          <p:val>
                                            <p:fltVal val="0"/>
                                          </p:val>
                                        </p:tav>
                                      </p:tavLst>
                                    </p:anim>
                                    <p:anim calcmode="lin" valueType="num">
                                      <p:cBhvr>
                                        <p:cTn id="166" dur="1000"/>
                                        <p:tgtEl>
                                          <p:spTgt spid="101"/>
                                        </p:tgtEl>
                                        <p:attrNameLst>
                                          <p:attrName>style.rotation</p:attrName>
                                        </p:attrNameLst>
                                      </p:cBhvr>
                                      <p:tavLst>
                                        <p:tav tm="0">
                                          <p:val>
                                            <p:fltVal val="0"/>
                                          </p:val>
                                        </p:tav>
                                        <p:tav tm="100000">
                                          <p:val>
                                            <p:fltVal val="90"/>
                                          </p:val>
                                        </p:tav>
                                      </p:tavLst>
                                    </p:anim>
                                    <p:animEffect transition="out" filter="fade">
                                      <p:cBhvr>
                                        <p:cTn id="167" dur="1000"/>
                                        <p:tgtEl>
                                          <p:spTgt spid="101"/>
                                        </p:tgtEl>
                                      </p:cBhvr>
                                    </p:animEffect>
                                    <p:set>
                                      <p:cBhvr>
                                        <p:cTn id="168" dur="1" fill="hold">
                                          <p:stCondLst>
                                            <p:cond delay="999"/>
                                          </p:stCondLst>
                                        </p:cTn>
                                        <p:tgtEl>
                                          <p:spTgt spid="101"/>
                                        </p:tgtEl>
                                        <p:attrNameLst>
                                          <p:attrName>style.visibility</p:attrName>
                                        </p:attrNameLst>
                                      </p:cBhvr>
                                      <p:to>
                                        <p:strVal val="hidden"/>
                                      </p:to>
                                    </p:set>
                                  </p:childTnLst>
                                </p:cTn>
                              </p:par>
                            </p:childTnLst>
                          </p:cTn>
                        </p:par>
                      </p:childTnLst>
                    </p:cTn>
                  </p:par>
                  <p:par>
                    <p:cTn id="169" fill="hold">
                      <p:stCondLst>
                        <p:cond delay="indefinite"/>
                      </p:stCondLst>
                      <p:childTnLst>
                        <p:par>
                          <p:cTn id="170" fill="hold">
                            <p:stCondLst>
                              <p:cond delay="0"/>
                            </p:stCondLst>
                            <p:childTnLst>
                              <p:par>
                                <p:cTn id="171" presetID="31" presetClass="entr" presetSubtype="0" fill="hold" nodeType="clickEffect">
                                  <p:stCondLst>
                                    <p:cond delay="0"/>
                                  </p:stCondLst>
                                  <p:childTnLst>
                                    <p:set>
                                      <p:cBhvr>
                                        <p:cTn id="172" dur="1" fill="hold">
                                          <p:stCondLst>
                                            <p:cond delay="0"/>
                                          </p:stCondLst>
                                        </p:cTn>
                                        <p:tgtEl>
                                          <p:spTgt spid="101"/>
                                        </p:tgtEl>
                                        <p:attrNameLst>
                                          <p:attrName>style.visibility</p:attrName>
                                        </p:attrNameLst>
                                      </p:cBhvr>
                                      <p:to>
                                        <p:strVal val="visible"/>
                                      </p:to>
                                    </p:set>
                                    <p:anim calcmode="lin" valueType="num">
                                      <p:cBhvr>
                                        <p:cTn id="173" dur="1000" fill="hold"/>
                                        <p:tgtEl>
                                          <p:spTgt spid="101"/>
                                        </p:tgtEl>
                                        <p:attrNameLst>
                                          <p:attrName>ppt_w</p:attrName>
                                        </p:attrNameLst>
                                      </p:cBhvr>
                                      <p:tavLst>
                                        <p:tav tm="0">
                                          <p:val>
                                            <p:fltVal val="0"/>
                                          </p:val>
                                        </p:tav>
                                        <p:tav tm="100000">
                                          <p:val>
                                            <p:strVal val="#ppt_w"/>
                                          </p:val>
                                        </p:tav>
                                      </p:tavLst>
                                    </p:anim>
                                    <p:anim calcmode="lin" valueType="num">
                                      <p:cBhvr>
                                        <p:cTn id="174" dur="1000" fill="hold"/>
                                        <p:tgtEl>
                                          <p:spTgt spid="101"/>
                                        </p:tgtEl>
                                        <p:attrNameLst>
                                          <p:attrName>ppt_h</p:attrName>
                                        </p:attrNameLst>
                                      </p:cBhvr>
                                      <p:tavLst>
                                        <p:tav tm="0">
                                          <p:val>
                                            <p:fltVal val="0"/>
                                          </p:val>
                                        </p:tav>
                                        <p:tav tm="100000">
                                          <p:val>
                                            <p:strVal val="#ppt_h"/>
                                          </p:val>
                                        </p:tav>
                                      </p:tavLst>
                                    </p:anim>
                                    <p:anim calcmode="lin" valueType="num">
                                      <p:cBhvr>
                                        <p:cTn id="175" dur="1000" fill="hold"/>
                                        <p:tgtEl>
                                          <p:spTgt spid="101"/>
                                        </p:tgtEl>
                                        <p:attrNameLst>
                                          <p:attrName>style.rotation</p:attrName>
                                        </p:attrNameLst>
                                      </p:cBhvr>
                                      <p:tavLst>
                                        <p:tav tm="0">
                                          <p:val>
                                            <p:fltVal val="90"/>
                                          </p:val>
                                        </p:tav>
                                        <p:tav tm="100000">
                                          <p:val>
                                            <p:fltVal val="0"/>
                                          </p:val>
                                        </p:tav>
                                      </p:tavLst>
                                    </p:anim>
                                    <p:animEffect transition="in" filter="fade">
                                      <p:cBhvr>
                                        <p:cTn id="176" dur="1000"/>
                                        <p:tgtEl>
                                          <p:spTgt spid="101"/>
                                        </p:tgtEl>
                                      </p:cBhvr>
                                    </p:animEffect>
                                  </p:childTnLst>
                                </p:cTn>
                              </p:par>
                            </p:childTnLst>
                          </p:cTn>
                        </p:par>
                      </p:childTnLst>
                    </p:cTn>
                  </p:par>
                </p:childTnLst>
              </p:cTn>
              <p:nextCondLst>
                <p:cond evt="onClick" delay="0">
                  <p:tgtEl>
                    <p:spTgt spid="102"/>
                  </p:tgtEl>
                </p:cond>
              </p:nextCondLst>
            </p:seq>
            <p:seq concurrent="1" nextAc="seek">
              <p:cTn id="177" restart="whenNotActive" fill="hold" evtFilter="cancelBubble" nodeType="interactiveSeq">
                <p:stCondLst>
                  <p:cond evt="onClick" delay="0">
                    <p:tgtEl>
                      <p:spTgt spid="109"/>
                    </p:tgtEl>
                  </p:cond>
                </p:stCondLst>
                <p:endSync evt="end" delay="0">
                  <p:rtn val="all"/>
                </p:endSync>
                <p:childTnLst>
                  <p:par>
                    <p:cTn id="178" fill="hold">
                      <p:stCondLst>
                        <p:cond delay="0"/>
                      </p:stCondLst>
                      <p:childTnLst>
                        <p:par>
                          <p:cTn id="179" fill="hold">
                            <p:stCondLst>
                              <p:cond delay="0"/>
                            </p:stCondLst>
                            <p:childTnLst>
                              <p:par>
                                <p:cTn id="180" presetID="31" presetClass="exit" presetSubtype="0" fill="hold" nodeType="clickEffect">
                                  <p:stCondLst>
                                    <p:cond delay="0"/>
                                  </p:stCondLst>
                                  <p:childTnLst>
                                    <p:anim calcmode="lin" valueType="num">
                                      <p:cBhvr>
                                        <p:cTn id="181" dur="1000"/>
                                        <p:tgtEl>
                                          <p:spTgt spid="103"/>
                                        </p:tgtEl>
                                        <p:attrNameLst>
                                          <p:attrName>ppt_w</p:attrName>
                                        </p:attrNameLst>
                                      </p:cBhvr>
                                      <p:tavLst>
                                        <p:tav tm="0">
                                          <p:val>
                                            <p:strVal val="ppt_w"/>
                                          </p:val>
                                        </p:tav>
                                        <p:tav tm="100000">
                                          <p:val>
                                            <p:fltVal val="0"/>
                                          </p:val>
                                        </p:tav>
                                      </p:tavLst>
                                    </p:anim>
                                    <p:anim calcmode="lin" valueType="num">
                                      <p:cBhvr>
                                        <p:cTn id="182" dur="1000"/>
                                        <p:tgtEl>
                                          <p:spTgt spid="103"/>
                                        </p:tgtEl>
                                        <p:attrNameLst>
                                          <p:attrName>ppt_h</p:attrName>
                                        </p:attrNameLst>
                                      </p:cBhvr>
                                      <p:tavLst>
                                        <p:tav tm="0">
                                          <p:val>
                                            <p:strVal val="ppt_h"/>
                                          </p:val>
                                        </p:tav>
                                        <p:tav tm="100000">
                                          <p:val>
                                            <p:fltVal val="0"/>
                                          </p:val>
                                        </p:tav>
                                      </p:tavLst>
                                    </p:anim>
                                    <p:anim calcmode="lin" valueType="num">
                                      <p:cBhvr>
                                        <p:cTn id="183" dur="1000"/>
                                        <p:tgtEl>
                                          <p:spTgt spid="103"/>
                                        </p:tgtEl>
                                        <p:attrNameLst>
                                          <p:attrName>style.rotation</p:attrName>
                                        </p:attrNameLst>
                                      </p:cBhvr>
                                      <p:tavLst>
                                        <p:tav tm="0">
                                          <p:val>
                                            <p:fltVal val="0"/>
                                          </p:val>
                                        </p:tav>
                                        <p:tav tm="100000">
                                          <p:val>
                                            <p:fltVal val="90"/>
                                          </p:val>
                                        </p:tav>
                                      </p:tavLst>
                                    </p:anim>
                                    <p:animEffect transition="out" filter="fade">
                                      <p:cBhvr>
                                        <p:cTn id="184" dur="1000"/>
                                        <p:tgtEl>
                                          <p:spTgt spid="103"/>
                                        </p:tgtEl>
                                      </p:cBhvr>
                                    </p:animEffect>
                                    <p:set>
                                      <p:cBhvr>
                                        <p:cTn id="185" dur="1" fill="hold">
                                          <p:stCondLst>
                                            <p:cond delay="999"/>
                                          </p:stCondLst>
                                        </p:cTn>
                                        <p:tgtEl>
                                          <p:spTgt spid="103"/>
                                        </p:tgtEl>
                                        <p:attrNameLst>
                                          <p:attrName>style.visibility</p:attrName>
                                        </p:attrNameLst>
                                      </p:cBhvr>
                                      <p:to>
                                        <p:strVal val="hidden"/>
                                      </p:to>
                                    </p:set>
                                  </p:childTnLst>
                                </p:cTn>
                              </p:par>
                            </p:childTnLst>
                          </p:cTn>
                        </p:par>
                      </p:childTnLst>
                    </p:cTn>
                  </p:par>
                  <p:par>
                    <p:cTn id="186" fill="hold">
                      <p:stCondLst>
                        <p:cond delay="indefinite"/>
                      </p:stCondLst>
                      <p:childTnLst>
                        <p:par>
                          <p:cTn id="187" fill="hold">
                            <p:stCondLst>
                              <p:cond delay="0"/>
                            </p:stCondLst>
                            <p:childTnLst>
                              <p:par>
                                <p:cTn id="188" presetID="31" presetClass="entr" presetSubtype="0" fill="hold" nodeType="clickEffect">
                                  <p:stCondLst>
                                    <p:cond delay="0"/>
                                  </p:stCondLst>
                                  <p:childTnLst>
                                    <p:set>
                                      <p:cBhvr>
                                        <p:cTn id="189" dur="1" fill="hold">
                                          <p:stCondLst>
                                            <p:cond delay="0"/>
                                          </p:stCondLst>
                                        </p:cTn>
                                        <p:tgtEl>
                                          <p:spTgt spid="103"/>
                                        </p:tgtEl>
                                        <p:attrNameLst>
                                          <p:attrName>style.visibility</p:attrName>
                                        </p:attrNameLst>
                                      </p:cBhvr>
                                      <p:to>
                                        <p:strVal val="visible"/>
                                      </p:to>
                                    </p:set>
                                    <p:anim calcmode="lin" valueType="num">
                                      <p:cBhvr>
                                        <p:cTn id="190" dur="1000" fill="hold"/>
                                        <p:tgtEl>
                                          <p:spTgt spid="103"/>
                                        </p:tgtEl>
                                        <p:attrNameLst>
                                          <p:attrName>ppt_w</p:attrName>
                                        </p:attrNameLst>
                                      </p:cBhvr>
                                      <p:tavLst>
                                        <p:tav tm="0">
                                          <p:val>
                                            <p:fltVal val="0"/>
                                          </p:val>
                                        </p:tav>
                                        <p:tav tm="100000">
                                          <p:val>
                                            <p:strVal val="#ppt_w"/>
                                          </p:val>
                                        </p:tav>
                                      </p:tavLst>
                                    </p:anim>
                                    <p:anim calcmode="lin" valueType="num">
                                      <p:cBhvr>
                                        <p:cTn id="191" dur="1000" fill="hold"/>
                                        <p:tgtEl>
                                          <p:spTgt spid="103"/>
                                        </p:tgtEl>
                                        <p:attrNameLst>
                                          <p:attrName>ppt_h</p:attrName>
                                        </p:attrNameLst>
                                      </p:cBhvr>
                                      <p:tavLst>
                                        <p:tav tm="0">
                                          <p:val>
                                            <p:fltVal val="0"/>
                                          </p:val>
                                        </p:tav>
                                        <p:tav tm="100000">
                                          <p:val>
                                            <p:strVal val="#ppt_h"/>
                                          </p:val>
                                        </p:tav>
                                      </p:tavLst>
                                    </p:anim>
                                    <p:anim calcmode="lin" valueType="num">
                                      <p:cBhvr>
                                        <p:cTn id="192" dur="1000" fill="hold"/>
                                        <p:tgtEl>
                                          <p:spTgt spid="103"/>
                                        </p:tgtEl>
                                        <p:attrNameLst>
                                          <p:attrName>style.rotation</p:attrName>
                                        </p:attrNameLst>
                                      </p:cBhvr>
                                      <p:tavLst>
                                        <p:tav tm="0">
                                          <p:val>
                                            <p:fltVal val="90"/>
                                          </p:val>
                                        </p:tav>
                                        <p:tav tm="100000">
                                          <p:val>
                                            <p:fltVal val="0"/>
                                          </p:val>
                                        </p:tav>
                                      </p:tavLst>
                                    </p:anim>
                                    <p:animEffect transition="in" filter="fade">
                                      <p:cBhvr>
                                        <p:cTn id="193" dur="1000"/>
                                        <p:tgtEl>
                                          <p:spTgt spid="103"/>
                                        </p:tgtEl>
                                      </p:cBhvr>
                                    </p:animEffect>
                                  </p:childTnLst>
                                </p:cTn>
                              </p:par>
                            </p:childTnLst>
                          </p:cTn>
                        </p:par>
                      </p:childTnLst>
                    </p:cTn>
                  </p:par>
                </p:childTnLst>
              </p:cTn>
              <p:nextCondLst>
                <p:cond evt="onClick" delay="0">
                  <p:tgtEl>
                    <p:spTgt spid="109"/>
                  </p:tgtEl>
                </p:cond>
              </p:nextCondLst>
            </p:seq>
            <p:seq concurrent="1" nextAc="seek">
              <p:cTn id="194" restart="whenNotActive" fill="hold" evtFilter="cancelBubble" nodeType="interactiveSeq">
                <p:stCondLst>
                  <p:cond evt="onClick" delay="0">
                    <p:tgtEl>
                      <p:spTgt spid="110"/>
                    </p:tgtEl>
                  </p:cond>
                </p:stCondLst>
                <p:endSync evt="end" delay="0">
                  <p:rtn val="all"/>
                </p:endSync>
                <p:childTnLst>
                  <p:par>
                    <p:cTn id="195" fill="hold">
                      <p:stCondLst>
                        <p:cond delay="0"/>
                      </p:stCondLst>
                      <p:childTnLst>
                        <p:par>
                          <p:cTn id="196" fill="hold">
                            <p:stCondLst>
                              <p:cond delay="0"/>
                            </p:stCondLst>
                            <p:childTnLst>
                              <p:par>
                                <p:cTn id="197" presetID="31" presetClass="exit" presetSubtype="0" fill="hold" nodeType="clickEffect">
                                  <p:stCondLst>
                                    <p:cond delay="0"/>
                                  </p:stCondLst>
                                  <p:childTnLst>
                                    <p:anim calcmode="lin" valueType="num">
                                      <p:cBhvr>
                                        <p:cTn id="198" dur="1000"/>
                                        <p:tgtEl>
                                          <p:spTgt spid="106"/>
                                        </p:tgtEl>
                                        <p:attrNameLst>
                                          <p:attrName>ppt_w</p:attrName>
                                        </p:attrNameLst>
                                      </p:cBhvr>
                                      <p:tavLst>
                                        <p:tav tm="0">
                                          <p:val>
                                            <p:strVal val="ppt_w"/>
                                          </p:val>
                                        </p:tav>
                                        <p:tav tm="100000">
                                          <p:val>
                                            <p:fltVal val="0"/>
                                          </p:val>
                                        </p:tav>
                                      </p:tavLst>
                                    </p:anim>
                                    <p:anim calcmode="lin" valueType="num">
                                      <p:cBhvr>
                                        <p:cTn id="199" dur="1000"/>
                                        <p:tgtEl>
                                          <p:spTgt spid="106"/>
                                        </p:tgtEl>
                                        <p:attrNameLst>
                                          <p:attrName>ppt_h</p:attrName>
                                        </p:attrNameLst>
                                      </p:cBhvr>
                                      <p:tavLst>
                                        <p:tav tm="0">
                                          <p:val>
                                            <p:strVal val="ppt_h"/>
                                          </p:val>
                                        </p:tav>
                                        <p:tav tm="100000">
                                          <p:val>
                                            <p:fltVal val="0"/>
                                          </p:val>
                                        </p:tav>
                                      </p:tavLst>
                                    </p:anim>
                                    <p:anim calcmode="lin" valueType="num">
                                      <p:cBhvr>
                                        <p:cTn id="200" dur="1000"/>
                                        <p:tgtEl>
                                          <p:spTgt spid="106"/>
                                        </p:tgtEl>
                                        <p:attrNameLst>
                                          <p:attrName>style.rotation</p:attrName>
                                        </p:attrNameLst>
                                      </p:cBhvr>
                                      <p:tavLst>
                                        <p:tav tm="0">
                                          <p:val>
                                            <p:fltVal val="0"/>
                                          </p:val>
                                        </p:tav>
                                        <p:tav tm="100000">
                                          <p:val>
                                            <p:fltVal val="90"/>
                                          </p:val>
                                        </p:tav>
                                      </p:tavLst>
                                    </p:anim>
                                    <p:animEffect transition="out" filter="fade">
                                      <p:cBhvr>
                                        <p:cTn id="201" dur="1000"/>
                                        <p:tgtEl>
                                          <p:spTgt spid="106"/>
                                        </p:tgtEl>
                                      </p:cBhvr>
                                    </p:animEffect>
                                    <p:set>
                                      <p:cBhvr>
                                        <p:cTn id="202" dur="1" fill="hold">
                                          <p:stCondLst>
                                            <p:cond delay="999"/>
                                          </p:stCondLst>
                                        </p:cTn>
                                        <p:tgtEl>
                                          <p:spTgt spid="106"/>
                                        </p:tgtEl>
                                        <p:attrNameLst>
                                          <p:attrName>style.visibility</p:attrName>
                                        </p:attrNameLst>
                                      </p:cBhvr>
                                      <p:to>
                                        <p:strVal val="hidden"/>
                                      </p:to>
                                    </p:set>
                                  </p:childTnLst>
                                </p:cTn>
                              </p:par>
                            </p:childTnLst>
                          </p:cTn>
                        </p:par>
                      </p:childTnLst>
                    </p:cTn>
                  </p:par>
                  <p:par>
                    <p:cTn id="203" fill="hold">
                      <p:stCondLst>
                        <p:cond delay="indefinite"/>
                      </p:stCondLst>
                      <p:childTnLst>
                        <p:par>
                          <p:cTn id="204" fill="hold">
                            <p:stCondLst>
                              <p:cond delay="0"/>
                            </p:stCondLst>
                            <p:childTnLst>
                              <p:par>
                                <p:cTn id="205" presetID="31" presetClass="entr" presetSubtype="0" fill="hold" nodeType="clickEffect">
                                  <p:stCondLst>
                                    <p:cond delay="0"/>
                                  </p:stCondLst>
                                  <p:childTnLst>
                                    <p:set>
                                      <p:cBhvr>
                                        <p:cTn id="206" dur="1" fill="hold">
                                          <p:stCondLst>
                                            <p:cond delay="0"/>
                                          </p:stCondLst>
                                        </p:cTn>
                                        <p:tgtEl>
                                          <p:spTgt spid="106"/>
                                        </p:tgtEl>
                                        <p:attrNameLst>
                                          <p:attrName>style.visibility</p:attrName>
                                        </p:attrNameLst>
                                      </p:cBhvr>
                                      <p:to>
                                        <p:strVal val="visible"/>
                                      </p:to>
                                    </p:set>
                                    <p:anim calcmode="lin" valueType="num">
                                      <p:cBhvr>
                                        <p:cTn id="207" dur="1000" fill="hold"/>
                                        <p:tgtEl>
                                          <p:spTgt spid="106"/>
                                        </p:tgtEl>
                                        <p:attrNameLst>
                                          <p:attrName>ppt_w</p:attrName>
                                        </p:attrNameLst>
                                      </p:cBhvr>
                                      <p:tavLst>
                                        <p:tav tm="0">
                                          <p:val>
                                            <p:fltVal val="0"/>
                                          </p:val>
                                        </p:tav>
                                        <p:tav tm="100000">
                                          <p:val>
                                            <p:strVal val="#ppt_w"/>
                                          </p:val>
                                        </p:tav>
                                      </p:tavLst>
                                    </p:anim>
                                    <p:anim calcmode="lin" valueType="num">
                                      <p:cBhvr>
                                        <p:cTn id="208" dur="1000" fill="hold"/>
                                        <p:tgtEl>
                                          <p:spTgt spid="106"/>
                                        </p:tgtEl>
                                        <p:attrNameLst>
                                          <p:attrName>ppt_h</p:attrName>
                                        </p:attrNameLst>
                                      </p:cBhvr>
                                      <p:tavLst>
                                        <p:tav tm="0">
                                          <p:val>
                                            <p:fltVal val="0"/>
                                          </p:val>
                                        </p:tav>
                                        <p:tav tm="100000">
                                          <p:val>
                                            <p:strVal val="#ppt_h"/>
                                          </p:val>
                                        </p:tav>
                                      </p:tavLst>
                                    </p:anim>
                                    <p:anim calcmode="lin" valueType="num">
                                      <p:cBhvr>
                                        <p:cTn id="209" dur="1000" fill="hold"/>
                                        <p:tgtEl>
                                          <p:spTgt spid="106"/>
                                        </p:tgtEl>
                                        <p:attrNameLst>
                                          <p:attrName>style.rotation</p:attrName>
                                        </p:attrNameLst>
                                      </p:cBhvr>
                                      <p:tavLst>
                                        <p:tav tm="0">
                                          <p:val>
                                            <p:fltVal val="90"/>
                                          </p:val>
                                        </p:tav>
                                        <p:tav tm="100000">
                                          <p:val>
                                            <p:fltVal val="0"/>
                                          </p:val>
                                        </p:tav>
                                      </p:tavLst>
                                    </p:anim>
                                    <p:animEffect transition="in" filter="fade">
                                      <p:cBhvr>
                                        <p:cTn id="210" dur="1000"/>
                                        <p:tgtEl>
                                          <p:spTgt spid="106"/>
                                        </p:tgtEl>
                                      </p:cBhvr>
                                    </p:animEffect>
                                  </p:childTnLst>
                                </p:cTn>
                              </p:par>
                            </p:childTnLst>
                          </p:cTn>
                        </p:par>
                      </p:childTnLst>
                    </p:cTn>
                  </p:par>
                </p:childTnLst>
              </p:cTn>
              <p:nextCondLst>
                <p:cond evt="onClick" delay="0">
                  <p:tgtEl>
                    <p:spTgt spid="110"/>
                  </p:tgtEl>
                </p:cond>
              </p:nextCondLst>
            </p:seq>
            <p:seq concurrent="1" nextAc="seek">
              <p:cTn id="211" restart="whenNotActive" fill="hold" evtFilter="cancelBubble" nodeType="interactiveSeq">
                <p:stCondLst>
                  <p:cond evt="onClick" delay="0">
                    <p:tgtEl>
                      <p:spTgt spid="111"/>
                    </p:tgtEl>
                  </p:cond>
                </p:stCondLst>
                <p:endSync evt="end" delay="0">
                  <p:rtn val="all"/>
                </p:endSync>
                <p:childTnLst>
                  <p:par>
                    <p:cTn id="212" fill="hold">
                      <p:stCondLst>
                        <p:cond delay="0"/>
                      </p:stCondLst>
                      <p:childTnLst>
                        <p:par>
                          <p:cTn id="213" fill="hold">
                            <p:stCondLst>
                              <p:cond delay="0"/>
                            </p:stCondLst>
                            <p:childTnLst>
                              <p:par>
                                <p:cTn id="214" presetID="31" presetClass="exit" presetSubtype="0" fill="hold" nodeType="clickEffect">
                                  <p:stCondLst>
                                    <p:cond delay="0"/>
                                  </p:stCondLst>
                                  <p:childTnLst>
                                    <p:anim calcmode="lin" valueType="num">
                                      <p:cBhvr>
                                        <p:cTn id="215" dur="1000"/>
                                        <p:tgtEl>
                                          <p:spTgt spid="108"/>
                                        </p:tgtEl>
                                        <p:attrNameLst>
                                          <p:attrName>ppt_w</p:attrName>
                                        </p:attrNameLst>
                                      </p:cBhvr>
                                      <p:tavLst>
                                        <p:tav tm="0">
                                          <p:val>
                                            <p:strVal val="ppt_w"/>
                                          </p:val>
                                        </p:tav>
                                        <p:tav tm="100000">
                                          <p:val>
                                            <p:fltVal val="0"/>
                                          </p:val>
                                        </p:tav>
                                      </p:tavLst>
                                    </p:anim>
                                    <p:anim calcmode="lin" valueType="num">
                                      <p:cBhvr>
                                        <p:cTn id="216" dur="1000"/>
                                        <p:tgtEl>
                                          <p:spTgt spid="108"/>
                                        </p:tgtEl>
                                        <p:attrNameLst>
                                          <p:attrName>ppt_h</p:attrName>
                                        </p:attrNameLst>
                                      </p:cBhvr>
                                      <p:tavLst>
                                        <p:tav tm="0">
                                          <p:val>
                                            <p:strVal val="ppt_h"/>
                                          </p:val>
                                        </p:tav>
                                        <p:tav tm="100000">
                                          <p:val>
                                            <p:fltVal val="0"/>
                                          </p:val>
                                        </p:tav>
                                      </p:tavLst>
                                    </p:anim>
                                    <p:anim calcmode="lin" valueType="num">
                                      <p:cBhvr>
                                        <p:cTn id="217" dur="1000"/>
                                        <p:tgtEl>
                                          <p:spTgt spid="108"/>
                                        </p:tgtEl>
                                        <p:attrNameLst>
                                          <p:attrName>style.rotation</p:attrName>
                                        </p:attrNameLst>
                                      </p:cBhvr>
                                      <p:tavLst>
                                        <p:tav tm="0">
                                          <p:val>
                                            <p:fltVal val="0"/>
                                          </p:val>
                                        </p:tav>
                                        <p:tav tm="100000">
                                          <p:val>
                                            <p:fltVal val="90"/>
                                          </p:val>
                                        </p:tav>
                                      </p:tavLst>
                                    </p:anim>
                                    <p:animEffect transition="out" filter="fade">
                                      <p:cBhvr>
                                        <p:cTn id="218" dur="1000"/>
                                        <p:tgtEl>
                                          <p:spTgt spid="108"/>
                                        </p:tgtEl>
                                      </p:cBhvr>
                                    </p:animEffect>
                                    <p:set>
                                      <p:cBhvr>
                                        <p:cTn id="219" dur="1" fill="hold">
                                          <p:stCondLst>
                                            <p:cond delay="999"/>
                                          </p:stCondLst>
                                        </p:cTn>
                                        <p:tgtEl>
                                          <p:spTgt spid="108"/>
                                        </p:tgtEl>
                                        <p:attrNameLst>
                                          <p:attrName>style.visibility</p:attrName>
                                        </p:attrNameLst>
                                      </p:cBhvr>
                                      <p:to>
                                        <p:strVal val="hidden"/>
                                      </p:to>
                                    </p:set>
                                  </p:childTnLst>
                                </p:cTn>
                              </p:par>
                            </p:childTnLst>
                          </p:cTn>
                        </p:par>
                      </p:childTnLst>
                    </p:cTn>
                  </p:par>
                  <p:par>
                    <p:cTn id="220" fill="hold">
                      <p:stCondLst>
                        <p:cond delay="indefinite"/>
                      </p:stCondLst>
                      <p:childTnLst>
                        <p:par>
                          <p:cTn id="221" fill="hold">
                            <p:stCondLst>
                              <p:cond delay="0"/>
                            </p:stCondLst>
                            <p:childTnLst>
                              <p:par>
                                <p:cTn id="222" presetID="31" presetClass="entr" presetSubtype="0" fill="hold" nodeType="clickEffect">
                                  <p:stCondLst>
                                    <p:cond delay="0"/>
                                  </p:stCondLst>
                                  <p:childTnLst>
                                    <p:set>
                                      <p:cBhvr>
                                        <p:cTn id="223" dur="1" fill="hold">
                                          <p:stCondLst>
                                            <p:cond delay="0"/>
                                          </p:stCondLst>
                                        </p:cTn>
                                        <p:tgtEl>
                                          <p:spTgt spid="108"/>
                                        </p:tgtEl>
                                        <p:attrNameLst>
                                          <p:attrName>style.visibility</p:attrName>
                                        </p:attrNameLst>
                                      </p:cBhvr>
                                      <p:to>
                                        <p:strVal val="visible"/>
                                      </p:to>
                                    </p:set>
                                    <p:anim calcmode="lin" valueType="num">
                                      <p:cBhvr>
                                        <p:cTn id="224" dur="1000" fill="hold"/>
                                        <p:tgtEl>
                                          <p:spTgt spid="108"/>
                                        </p:tgtEl>
                                        <p:attrNameLst>
                                          <p:attrName>ppt_w</p:attrName>
                                        </p:attrNameLst>
                                      </p:cBhvr>
                                      <p:tavLst>
                                        <p:tav tm="0">
                                          <p:val>
                                            <p:fltVal val="0"/>
                                          </p:val>
                                        </p:tav>
                                        <p:tav tm="100000">
                                          <p:val>
                                            <p:strVal val="#ppt_w"/>
                                          </p:val>
                                        </p:tav>
                                      </p:tavLst>
                                    </p:anim>
                                    <p:anim calcmode="lin" valueType="num">
                                      <p:cBhvr>
                                        <p:cTn id="225" dur="1000" fill="hold"/>
                                        <p:tgtEl>
                                          <p:spTgt spid="108"/>
                                        </p:tgtEl>
                                        <p:attrNameLst>
                                          <p:attrName>ppt_h</p:attrName>
                                        </p:attrNameLst>
                                      </p:cBhvr>
                                      <p:tavLst>
                                        <p:tav tm="0">
                                          <p:val>
                                            <p:fltVal val="0"/>
                                          </p:val>
                                        </p:tav>
                                        <p:tav tm="100000">
                                          <p:val>
                                            <p:strVal val="#ppt_h"/>
                                          </p:val>
                                        </p:tav>
                                      </p:tavLst>
                                    </p:anim>
                                    <p:anim calcmode="lin" valueType="num">
                                      <p:cBhvr>
                                        <p:cTn id="226" dur="1000" fill="hold"/>
                                        <p:tgtEl>
                                          <p:spTgt spid="108"/>
                                        </p:tgtEl>
                                        <p:attrNameLst>
                                          <p:attrName>style.rotation</p:attrName>
                                        </p:attrNameLst>
                                      </p:cBhvr>
                                      <p:tavLst>
                                        <p:tav tm="0">
                                          <p:val>
                                            <p:fltVal val="90"/>
                                          </p:val>
                                        </p:tav>
                                        <p:tav tm="100000">
                                          <p:val>
                                            <p:fltVal val="0"/>
                                          </p:val>
                                        </p:tav>
                                      </p:tavLst>
                                    </p:anim>
                                    <p:animEffect transition="in" filter="fade">
                                      <p:cBhvr>
                                        <p:cTn id="227" dur="1000"/>
                                        <p:tgtEl>
                                          <p:spTgt spid="108"/>
                                        </p:tgtEl>
                                      </p:cBhvr>
                                    </p:animEffect>
                                  </p:childTnLst>
                                </p:cTn>
                              </p:par>
                            </p:childTnLst>
                          </p:cTn>
                        </p:par>
                      </p:childTnLst>
                    </p:cTn>
                  </p:par>
                </p:childTnLst>
              </p:cTn>
              <p:nextCondLst>
                <p:cond evt="onClick" delay="0">
                  <p:tgtEl>
                    <p:spTgt spid="111"/>
                  </p:tgtEl>
                </p:cond>
              </p:nextCondLst>
            </p:seq>
            <p:seq concurrent="1" nextAc="seek">
              <p:cTn id="228" restart="whenNotActive" fill="hold" evtFilter="cancelBubble" nodeType="interactiveSeq">
                <p:stCondLst>
                  <p:cond evt="onClick" delay="0">
                    <p:tgtEl>
                      <p:spTgt spid="114"/>
                    </p:tgtEl>
                  </p:cond>
                </p:stCondLst>
                <p:endSync evt="end" delay="0">
                  <p:rtn val="all"/>
                </p:endSync>
                <p:childTnLst>
                  <p:par>
                    <p:cTn id="229" fill="hold">
                      <p:stCondLst>
                        <p:cond delay="0"/>
                      </p:stCondLst>
                      <p:childTnLst>
                        <p:par>
                          <p:cTn id="230" fill="hold">
                            <p:stCondLst>
                              <p:cond delay="0"/>
                            </p:stCondLst>
                            <p:childTnLst>
                              <p:par>
                                <p:cTn id="231" presetID="31" presetClass="exit" presetSubtype="0" fill="hold" nodeType="clickEffect">
                                  <p:stCondLst>
                                    <p:cond delay="0"/>
                                  </p:stCondLst>
                                  <p:childTnLst>
                                    <p:anim calcmode="lin" valueType="num">
                                      <p:cBhvr>
                                        <p:cTn id="232" dur="1000"/>
                                        <p:tgtEl>
                                          <p:spTgt spid="113"/>
                                        </p:tgtEl>
                                        <p:attrNameLst>
                                          <p:attrName>ppt_w</p:attrName>
                                        </p:attrNameLst>
                                      </p:cBhvr>
                                      <p:tavLst>
                                        <p:tav tm="0">
                                          <p:val>
                                            <p:strVal val="ppt_w"/>
                                          </p:val>
                                        </p:tav>
                                        <p:tav tm="100000">
                                          <p:val>
                                            <p:fltVal val="0"/>
                                          </p:val>
                                        </p:tav>
                                      </p:tavLst>
                                    </p:anim>
                                    <p:anim calcmode="lin" valueType="num">
                                      <p:cBhvr>
                                        <p:cTn id="233" dur="1000"/>
                                        <p:tgtEl>
                                          <p:spTgt spid="113"/>
                                        </p:tgtEl>
                                        <p:attrNameLst>
                                          <p:attrName>ppt_h</p:attrName>
                                        </p:attrNameLst>
                                      </p:cBhvr>
                                      <p:tavLst>
                                        <p:tav tm="0">
                                          <p:val>
                                            <p:strVal val="ppt_h"/>
                                          </p:val>
                                        </p:tav>
                                        <p:tav tm="100000">
                                          <p:val>
                                            <p:fltVal val="0"/>
                                          </p:val>
                                        </p:tav>
                                      </p:tavLst>
                                    </p:anim>
                                    <p:anim calcmode="lin" valueType="num">
                                      <p:cBhvr>
                                        <p:cTn id="234" dur="1000"/>
                                        <p:tgtEl>
                                          <p:spTgt spid="113"/>
                                        </p:tgtEl>
                                        <p:attrNameLst>
                                          <p:attrName>style.rotation</p:attrName>
                                        </p:attrNameLst>
                                      </p:cBhvr>
                                      <p:tavLst>
                                        <p:tav tm="0">
                                          <p:val>
                                            <p:fltVal val="0"/>
                                          </p:val>
                                        </p:tav>
                                        <p:tav tm="100000">
                                          <p:val>
                                            <p:fltVal val="90"/>
                                          </p:val>
                                        </p:tav>
                                      </p:tavLst>
                                    </p:anim>
                                    <p:animEffect transition="out" filter="fade">
                                      <p:cBhvr>
                                        <p:cTn id="235" dur="1000"/>
                                        <p:tgtEl>
                                          <p:spTgt spid="113"/>
                                        </p:tgtEl>
                                      </p:cBhvr>
                                    </p:animEffect>
                                    <p:set>
                                      <p:cBhvr>
                                        <p:cTn id="236" dur="1" fill="hold">
                                          <p:stCondLst>
                                            <p:cond delay="999"/>
                                          </p:stCondLst>
                                        </p:cTn>
                                        <p:tgtEl>
                                          <p:spTgt spid="113"/>
                                        </p:tgtEl>
                                        <p:attrNameLst>
                                          <p:attrName>style.visibility</p:attrName>
                                        </p:attrNameLst>
                                      </p:cBhvr>
                                      <p:to>
                                        <p:strVal val="hidden"/>
                                      </p:to>
                                    </p:set>
                                  </p:childTnLst>
                                </p:cTn>
                              </p:par>
                            </p:childTnLst>
                          </p:cTn>
                        </p:par>
                      </p:childTnLst>
                    </p:cTn>
                  </p:par>
                  <p:par>
                    <p:cTn id="237" fill="hold">
                      <p:stCondLst>
                        <p:cond delay="indefinite"/>
                      </p:stCondLst>
                      <p:childTnLst>
                        <p:par>
                          <p:cTn id="238" fill="hold">
                            <p:stCondLst>
                              <p:cond delay="0"/>
                            </p:stCondLst>
                            <p:childTnLst>
                              <p:par>
                                <p:cTn id="239" presetID="31" presetClass="entr" presetSubtype="0" fill="hold" nodeType="clickEffect">
                                  <p:stCondLst>
                                    <p:cond delay="0"/>
                                  </p:stCondLst>
                                  <p:childTnLst>
                                    <p:set>
                                      <p:cBhvr>
                                        <p:cTn id="240" dur="1" fill="hold">
                                          <p:stCondLst>
                                            <p:cond delay="0"/>
                                          </p:stCondLst>
                                        </p:cTn>
                                        <p:tgtEl>
                                          <p:spTgt spid="113"/>
                                        </p:tgtEl>
                                        <p:attrNameLst>
                                          <p:attrName>style.visibility</p:attrName>
                                        </p:attrNameLst>
                                      </p:cBhvr>
                                      <p:to>
                                        <p:strVal val="visible"/>
                                      </p:to>
                                    </p:set>
                                    <p:anim calcmode="lin" valueType="num">
                                      <p:cBhvr>
                                        <p:cTn id="241" dur="1000" fill="hold"/>
                                        <p:tgtEl>
                                          <p:spTgt spid="113"/>
                                        </p:tgtEl>
                                        <p:attrNameLst>
                                          <p:attrName>ppt_w</p:attrName>
                                        </p:attrNameLst>
                                      </p:cBhvr>
                                      <p:tavLst>
                                        <p:tav tm="0">
                                          <p:val>
                                            <p:fltVal val="0"/>
                                          </p:val>
                                        </p:tav>
                                        <p:tav tm="100000">
                                          <p:val>
                                            <p:strVal val="#ppt_w"/>
                                          </p:val>
                                        </p:tav>
                                      </p:tavLst>
                                    </p:anim>
                                    <p:anim calcmode="lin" valueType="num">
                                      <p:cBhvr>
                                        <p:cTn id="242" dur="1000" fill="hold"/>
                                        <p:tgtEl>
                                          <p:spTgt spid="113"/>
                                        </p:tgtEl>
                                        <p:attrNameLst>
                                          <p:attrName>ppt_h</p:attrName>
                                        </p:attrNameLst>
                                      </p:cBhvr>
                                      <p:tavLst>
                                        <p:tav tm="0">
                                          <p:val>
                                            <p:fltVal val="0"/>
                                          </p:val>
                                        </p:tav>
                                        <p:tav tm="100000">
                                          <p:val>
                                            <p:strVal val="#ppt_h"/>
                                          </p:val>
                                        </p:tav>
                                      </p:tavLst>
                                    </p:anim>
                                    <p:anim calcmode="lin" valueType="num">
                                      <p:cBhvr>
                                        <p:cTn id="243" dur="1000" fill="hold"/>
                                        <p:tgtEl>
                                          <p:spTgt spid="113"/>
                                        </p:tgtEl>
                                        <p:attrNameLst>
                                          <p:attrName>style.rotation</p:attrName>
                                        </p:attrNameLst>
                                      </p:cBhvr>
                                      <p:tavLst>
                                        <p:tav tm="0">
                                          <p:val>
                                            <p:fltVal val="90"/>
                                          </p:val>
                                        </p:tav>
                                        <p:tav tm="100000">
                                          <p:val>
                                            <p:fltVal val="0"/>
                                          </p:val>
                                        </p:tav>
                                      </p:tavLst>
                                    </p:anim>
                                    <p:animEffect transition="in" filter="fade">
                                      <p:cBhvr>
                                        <p:cTn id="244" dur="1000"/>
                                        <p:tgtEl>
                                          <p:spTgt spid="113"/>
                                        </p:tgtEl>
                                      </p:cBhvr>
                                    </p:animEffect>
                                  </p:childTnLst>
                                </p:cTn>
                              </p:par>
                            </p:childTnLst>
                          </p:cTn>
                        </p:par>
                      </p:childTnLst>
                    </p:cTn>
                  </p:par>
                </p:childTnLst>
              </p:cTn>
              <p:nextCondLst>
                <p:cond evt="onClick" delay="0">
                  <p:tgtEl>
                    <p:spTgt spid="114"/>
                  </p:tgtEl>
                </p:cond>
              </p:nextCondLst>
            </p:seq>
            <p:seq concurrent="1" nextAc="seek">
              <p:cTn id="245" restart="whenNotActive" fill="hold" evtFilter="cancelBubble" nodeType="interactiveSeq">
                <p:stCondLst>
                  <p:cond evt="onClick" delay="0">
                    <p:tgtEl>
                      <p:spTgt spid="117"/>
                    </p:tgtEl>
                  </p:cond>
                </p:stCondLst>
                <p:endSync evt="end" delay="0">
                  <p:rtn val="all"/>
                </p:endSync>
                <p:childTnLst>
                  <p:par>
                    <p:cTn id="246" fill="hold">
                      <p:stCondLst>
                        <p:cond delay="0"/>
                      </p:stCondLst>
                      <p:childTnLst>
                        <p:par>
                          <p:cTn id="247" fill="hold">
                            <p:stCondLst>
                              <p:cond delay="0"/>
                            </p:stCondLst>
                            <p:childTnLst>
                              <p:par>
                                <p:cTn id="248" presetID="31" presetClass="exit" presetSubtype="0" fill="hold" nodeType="clickEffect">
                                  <p:stCondLst>
                                    <p:cond delay="0"/>
                                  </p:stCondLst>
                                  <p:childTnLst>
                                    <p:anim calcmode="lin" valueType="num">
                                      <p:cBhvr>
                                        <p:cTn id="249" dur="1000"/>
                                        <p:tgtEl>
                                          <p:spTgt spid="116"/>
                                        </p:tgtEl>
                                        <p:attrNameLst>
                                          <p:attrName>ppt_w</p:attrName>
                                        </p:attrNameLst>
                                      </p:cBhvr>
                                      <p:tavLst>
                                        <p:tav tm="0">
                                          <p:val>
                                            <p:strVal val="ppt_w"/>
                                          </p:val>
                                        </p:tav>
                                        <p:tav tm="100000">
                                          <p:val>
                                            <p:fltVal val="0"/>
                                          </p:val>
                                        </p:tav>
                                      </p:tavLst>
                                    </p:anim>
                                    <p:anim calcmode="lin" valueType="num">
                                      <p:cBhvr>
                                        <p:cTn id="250" dur="1000"/>
                                        <p:tgtEl>
                                          <p:spTgt spid="116"/>
                                        </p:tgtEl>
                                        <p:attrNameLst>
                                          <p:attrName>ppt_h</p:attrName>
                                        </p:attrNameLst>
                                      </p:cBhvr>
                                      <p:tavLst>
                                        <p:tav tm="0">
                                          <p:val>
                                            <p:strVal val="ppt_h"/>
                                          </p:val>
                                        </p:tav>
                                        <p:tav tm="100000">
                                          <p:val>
                                            <p:fltVal val="0"/>
                                          </p:val>
                                        </p:tav>
                                      </p:tavLst>
                                    </p:anim>
                                    <p:anim calcmode="lin" valueType="num">
                                      <p:cBhvr>
                                        <p:cTn id="251" dur="1000"/>
                                        <p:tgtEl>
                                          <p:spTgt spid="116"/>
                                        </p:tgtEl>
                                        <p:attrNameLst>
                                          <p:attrName>style.rotation</p:attrName>
                                        </p:attrNameLst>
                                      </p:cBhvr>
                                      <p:tavLst>
                                        <p:tav tm="0">
                                          <p:val>
                                            <p:fltVal val="0"/>
                                          </p:val>
                                        </p:tav>
                                        <p:tav tm="100000">
                                          <p:val>
                                            <p:fltVal val="90"/>
                                          </p:val>
                                        </p:tav>
                                      </p:tavLst>
                                    </p:anim>
                                    <p:animEffect transition="out" filter="fade">
                                      <p:cBhvr>
                                        <p:cTn id="252" dur="1000"/>
                                        <p:tgtEl>
                                          <p:spTgt spid="116"/>
                                        </p:tgtEl>
                                      </p:cBhvr>
                                    </p:animEffect>
                                    <p:set>
                                      <p:cBhvr>
                                        <p:cTn id="253" dur="1" fill="hold">
                                          <p:stCondLst>
                                            <p:cond delay="999"/>
                                          </p:stCondLst>
                                        </p:cTn>
                                        <p:tgtEl>
                                          <p:spTgt spid="116"/>
                                        </p:tgtEl>
                                        <p:attrNameLst>
                                          <p:attrName>style.visibility</p:attrName>
                                        </p:attrNameLst>
                                      </p:cBhvr>
                                      <p:to>
                                        <p:strVal val="hidden"/>
                                      </p:to>
                                    </p:set>
                                  </p:childTnLst>
                                </p:cTn>
                              </p:par>
                            </p:childTnLst>
                          </p:cTn>
                        </p:par>
                      </p:childTnLst>
                    </p:cTn>
                  </p:par>
                  <p:par>
                    <p:cTn id="254" fill="hold">
                      <p:stCondLst>
                        <p:cond delay="indefinite"/>
                      </p:stCondLst>
                      <p:childTnLst>
                        <p:par>
                          <p:cTn id="255" fill="hold">
                            <p:stCondLst>
                              <p:cond delay="0"/>
                            </p:stCondLst>
                            <p:childTnLst>
                              <p:par>
                                <p:cTn id="256" presetID="31" presetClass="entr" presetSubtype="0" fill="hold" nodeType="clickEffect">
                                  <p:stCondLst>
                                    <p:cond delay="0"/>
                                  </p:stCondLst>
                                  <p:childTnLst>
                                    <p:set>
                                      <p:cBhvr>
                                        <p:cTn id="257" dur="1" fill="hold">
                                          <p:stCondLst>
                                            <p:cond delay="0"/>
                                          </p:stCondLst>
                                        </p:cTn>
                                        <p:tgtEl>
                                          <p:spTgt spid="116"/>
                                        </p:tgtEl>
                                        <p:attrNameLst>
                                          <p:attrName>style.visibility</p:attrName>
                                        </p:attrNameLst>
                                      </p:cBhvr>
                                      <p:to>
                                        <p:strVal val="visible"/>
                                      </p:to>
                                    </p:set>
                                    <p:anim calcmode="lin" valueType="num">
                                      <p:cBhvr>
                                        <p:cTn id="258" dur="1000" fill="hold"/>
                                        <p:tgtEl>
                                          <p:spTgt spid="116"/>
                                        </p:tgtEl>
                                        <p:attrNameLst>
                                          <p:attrName>ppt_w</p:attrName>
                                        </p:attrNameLst>
                                      </p:cBhvr>
                                      <p:tavLst>
                                        <p:tav tm="0">
                                          <p:val>
                                            <p:fltVal val="0"/>
                                          </p:val>
                                        </p:tav>
                                        <p:tav tm="100000">
                                          <p:val>
                                            <p:strVal val="#ppt_w"/>
                                          </p:val>
                                        </p:tav>
                                      </p:tavLst>
                                    </p:anim>
                                    <p:anim calcmode="lin" valueType="num">
                                      <p:cBhvr>
                                        <p:cTn id="259" dur="1000" fill="hold"/>
                                        <p:tgtEl>
                                          <p:spTgt spid="116"/>
                                        </p:tgtEl>
                                        <p:attrNameLst>
                                          <p:attrName>ppt_h</p:attrName>
                                        </p:attrNameLst>
                                      </p:cBhvr>
                                      <p:tavLst>
                                        <p:tav tm="0">
                                          <p:val>
                                            <p:fltVal val="0"/>
                                          </p:val>
                                        </p:tav>
                                        <p:tav tm="100000">
                                          <p:val>
                                            <p:strVal val="#ppt_h"/>
                                          </p:val>
                                        </p:tav>
                                      </p:tavLst>
                                    </p:anim>
                                    <p:anim calcmode="lin" valueType="num">
                                      <p:cBhvr>
                                        <p:cTn id="260" dur="1000" fill="hold"/>
                                        <p:tgtEl>
                                          <p:spTgt spid="116"/>
                                        </p:tgtEl>
                                        <p:attrNameLst>
                                          <p:attrName>style.rotation</p:attrName>
                                        </p:attrNameLst>
                                      </p:cBhvr>
                                      <p:tavLst>
                                        <p:tav tm="0">
                                          <p:val>
                                            <p:fltVal val="90"/>
                                          </p:val>
                                        </p:tav>
                                        <p:tav tm="100000">
                                          <p:val>
                                            <p:fltVal val="0"/>
                                          </p:val>
                                        </p:tav>
                                      </p:tavLst>
                                    </p:anim>
                                    <p:animEffect transition="in" filter="fade">
                                      <p:cBhvr>
                                        <p:cTn id="261" dur="1000"/>
                                        <p:tgtEl>
                                          <p:spTgt spid="116"/>
                                        </p:tgtEl>
                                      </p:cBhvr>
                                    </p:animEffect>
                                  </p:childTnLst>
                                </p:cTn>
                              </p:par>
                            </p:childTnLst>
                          </p:cTn>
                        </p:par>
                      </p:childTnLst>
                    </p:cTn>
                  </p:par>
                </p:childTnLst>
              </p:cTn>
              <p:nextCondLst>
                <p:cond evt="onClick" delay="0">
                  <p:tgtEl>
                    <p:spTgt spid="117"/>
                  </p:tgtEl>
                </p:cond>
              </p:nextCondLst>
            </p:seq>
            <p:seq concurrent="1" nextAc="seek">
              <p:cTn id="262" restart="whenNotActive" fill="hold" evtFilter="cancelBubble" nodeType="interactiveSeq">
                <p:stCondLst>
                  <p:cond evt="onClick" delay="0">
                    <p:tgtEl>
                      <p:spTgt spid="120"/>
                    </p:tgtEl>
                  </p:cond>
                </p:stCondLst>
                <p:endSync evt="end" delay="0">
                  <p:rtn val="all"/>
                </p:endSync>
                <p:childTnLst>
                  <p:par>
                    <p:cTn id="263" fill="hold">
                      <p:stCondLst>
                        <p:cond delay="0"/>
                      </p:stCondLst>
                      <p:childTnLst>
                        <p:par>
                          <p:cTn id="264" fill="hold">
                            <p:stCondLst>
                              <p:cond delay="0"/>
                            </p:stCondLst>
                            <p:childTnLst>
                              <p:par>
                                <p:cTn id="265" presetID="31" presetClass="exit" presetSubtype="0" fill="hold" nodeType="clickEffect">
                                  <p:stCondLst>
                                    <p:cond delay="0"/>
                                  </p:stCondLst>
                                  <p:childTnLst>
                                    <p:anim calcmode="lin" valueType="num">
                                      <p:cBhvr>
                                        <p:cTn id="266" dur="1000"/>
                                        <p:tgtEl>
                                          <p:spTgt spid="119"/>
                                        </p:tgtEl>
                                        <p:attrNameLst>
                                          <p:attrName>ppt_w</p:attrName>
                                        </p:attrNameLst>
                                      </p:cBhvr>
                                      <p:tavLst>
                                        <p:tav tm="0">
                                          <p:val>
                                            <p:strVal val="ppt_w"/>
                                          </p:val>
                                        </p:tav>
                                        <p:tav tm="100000">
                                          <p:val>
                                            <p:fltVal val="0"/>
                                          </p:val>
                                        </p:tav>
                                      </p:tavLst>
                                    </p:anim>
                                    <p:anim calcmode="lin" valueType="num">
                                      <p:cBhvr>
                                        <p:cTn id="267" dur="1000"/>
                                        <p:tgtEl>
                                          <p:spTgt spid="119"/>
                                        </p:tgtEl>
                                        <p:attrNameLst>
                                          <p:attrName>ppt_h</p:attrName>
                                        </p:attrNameLst>
                                      </p:cBhvr>
                                      <p:tavLst>
                                        <p:tav tm="0">
                                          <p:val>
                                            <p:strVal val="ppt_h"/>
                                          </p:val>
                                        </p:tav>
                                        <p:tav tm="100000">
                                          <p:val>
                                            <p:fltVal val="0"/>
                                          </p:val>
                                        </p:tav>
                                      </p:tavLst>
                                    </p:anim>
                                    <p:anim calcmode="lin" valueType="num">
                                      <p:cBhvr>
                                        <p:cTn id="268" dur="1000"/>
                                        <p:tgtEl>
                                          <p:spTgt spid="119"/>
                                        </p:tgtEl>
                                        <p:attrNameLst>
                                          <p:attrName>style.rotation</p:attrName>
                                        </p:attrNameLst>
                                      </p:cBhvr>
                                      <p:tavLst>
                                        <p:tav tm="0">
                                          <p:val>
                                            <p:fltVal val="0"/>
                                          </p:val>
                                        </p:tav>
                                        <p:tav tm="100000">
                                          <p:val>
                                            <p:fltVal val="90"/>
                                          </p:val>
                                        </p:tav>
                                      </p:tavLst>
                                    </p:anim>
                                    <p:animEffect transition="out" filter="fade">
                                      <p:cBhvr>
                                        <p:cTn id="269" dur="1000"/>
                                        <p:tgtEl>
                                          <p:spTgt spid="119"/>
                                        </p:tgtEl>
                                      </p:cBhvr>
                                    </p:animEffect>
                                    <p:set>
                                      <p:cBhvr>
                                        <p:cTn id="270" dur="1" fill="hold">
                                          <p:stCondLst>
                                            <p:cond delay="999"/>
                                          </p:stCondLst>
                                        </p:cTn>
                                        <p:tgtEl>
                                          <p:spTgt spid="119"/>
                                        </p:tgtEl>
                                        <p:attrNameLst>
                                          <p:attrName>style.visibility</p:attrName>
                                        </p:attrNameLst>
                                      </p:cBhvr>
                                      <p:to>
                                        <p:strVal val="hidden"/>
                                      </p:to>
                                    </p:set>
                                  </p:childTnLst>
                                </p:cTn>
                              </p:par>
                            </p:childTnLst>
                          </p:cTn>
                        </p:par>
                      </p:childTnLst>
                    </p:cTn>
                  </p:par>
                  <p:par>
                    <p:cTn id="271" fill="hold">
                      <p:stCondLst>
                        <p:cond delay="indefinite"/>
                      </p:stCondLst>
                      <p:childTnLst>
                        <p:par>
                          <p:cTn id="272" fill="hold">
                            <p:stCondLst>
                              <p:cond delay="0"/>
                            </p:stCondLst>
                            <p:childTnLst>
                              <p:par>
                                <p:cTn id="273" presetID="31" presetClass="entr" presetSubtype="0" fill="hold" nodeType="clickEffect">
                                  <p:stCondLst>
                                    <p:cond delay="0"/>
                                  </p:stCondLst>
                                  <p:childTnLst>
                                    <p:set>
                                      <p:cBhvr>
                                        <p:cTn id="274" dur="1" fill="hold">
                                          <p:stCondLst>
                                            <p:cond delay="0"/>
                                          </p:stCondLst>
                                        </p:cTn>
                                        <p:tgtEl>
                                          <p:spTgt spid="119"/>
                                        </p:tgtEl>
                                        <p:attrNameLst>
                                          <p:attrName>style.visibility</p:attrName>
                                        </p:attrNameLst>
                                      </p:cBhvr>
                                      <p:to>
                                        <p:strVal val="visible"/>
                                      </p:to>
                                    </p:set>
                                    <p:anim calcmode="lin" valueType="num">
                                      <p:cBhvr>
                                        <p:cTn id="275" dur="1000" fill="hold"/>
                                        <p:tgtEl>
                                          <p:spTgt spid="119"/>
                                        </p:tgtEl>
                                        <p:attrNameLst>
                                          <p:attrName>ppt_w</p:attrName>
                                        </p:attrNameLst>
                                      </p:cBhvr>
                                      <p:tavLst>
                                        <p:tav tm="0">
                                          <p:val>
                                            <p:fltVal val="0"/>
                                          </p:val>
                                        </p:tav>
                                        <p:tav tm="100000">
                                          <p:val>
                                            <p:strVal val="#ppt_w"/>
                                          </p:val>
                                        </p:tav>
                                      </p:tavLst>
                                    </p:anim>
                                    <p:anim calcmode="lin" valueType="num">
                                      <p:cBhvr>
                                        <p:cTn id="276" dur="1000" fill="hold"/>
                                        <p:tgtEl>
                                          <p:spTgt spid="119"/>
                                        </p:tgtEl>
                                        <p:attrNameLst>
                                          <p:attrName>ppt_h</p:attrName>
                                        </p:attrNameLst>
                                      </p:cBhvr>
                                      <p:tavLst>
                                        <p:tav tm="0">
                                          <p:val>
                                            <p:fltVal val="0"/>
                                          </p:val>
                                        </p:tav>
                                        <p:tav tm="100000">
                                          <p:val>
                                            <p:strVal val="#ppt_h"/>
                                          </p:val>
                                        </p:tav>
                                      </p:tavLst>
                                    </p:anim>
                                    <p:anim calcmode="lin" valueType="num">
                                      <p:cBhvr>
                                        <p:cTn id="277" dur="1000" fill="hold"/>
                                        <p:tgtEl>
                                          <p:spTgt spid="119"/>
                                        </p:tgtEl>
                                        <p:attrNameLst>
                                          <p:attrName>style.rotation</p:attrName>
                                        </p:attrNameLst>
                                      </p:cBhvr>
                                      <p:tavLst>
                                        <p:tav tm="0">
                                          <p:val>
                                            <p:fltVal val="90"/>
                                          </p:val>
                                        </p:tav>
                                        <p:tav tm="100000">
                                          <p:val>
                                            <p:fltVal val="0"/>
                                          </p:val>
                                        </p:tav>
                                      </p:tavLst>
                                    </p:anim>
                                    <p:animEffect transition="in" filter="fade">
                                      <p:cBhvr>
                                        <p:cTn id="278" dur="1000"/>
                                        <p:tgtEl>
                                          <p:spTgt spid="119"/>
                                        </p:tgtEl>
                                      </p:cBhvr>
                                    </p:animEffect>
                                  </p:childTnLst>
                                </p:cTn>
                              </p:par>
                            </p:childTnLst>
                          </p:cTn>
                        </p:par>
                      </p:childTnLst>
                    </p:cTn>
                  </p:par>
                </p:childTnLst>
              </p:cTn>
              <p:nextCondLst>
                <p:cond evt="onClick" delay="0">
                  <p:tgtEl>
                    <p:spTgt spid="120"/>
                  </p:tgtEl>
                </p:cond>
              </p:nextCondLst>
            </p:seq>
            <p:seq concurrent="1" nextAc="seek">
              <p:cTn id="279" restart="whenNotActive" fill="hold" evtFilter="cancelBubble" nodeType="interactiveSeq">
                <p:stCondLst>
                  <p:cond evt="onClick" delay="0">
                    <p:tgtEl>
                      <p:spTgt spid="123"/>
                    </p:tgtEl>
                  </p:cond>
                </p:stCondLst>
                <p:endSync evt="end" delay="0">
                  <p:rtn val="all"/>
                </p:endSync>
                <p:childTnLst>
                  <p:par>
                    <p:cTn id="280" fill="hold">
                      <p:stCondLst>
                        <p:cond delay="0"/>
                      </p:stCondLst>
                      <p:childTnLst>
                        <p:par>
                          <p:cTn id="281" fill="hold">
                            <p:stCondLst>
                              <p:cond delay="0"/>
                            </p:stCondLst>
                            <p:childTnLst>
                              <p:par>
                                <p:cTn id="282" presetID="31" presetClass="exit" presetSubtype="0" fill="hold" nodeType="clickEffect">
                                  <p:stCondLst>
                                    <p:cond delay="0"/>
                                  </p:stCondLst>
                                  <p:childTnLst>
                                    <p:anim calcmode="lin" valueType="num">
                                      <p:cBhvr>
                                        <p:cTn id="283" dur="1000"/>
                                        <p:tgtEl>
                                          <p:spTgt spid="121"/>
                                        </p:tgtEl>
                                        <p:attrNameLst>
                                          <p:attrName>ppt_w</p:attrName>
                                        </p:attrNameLst>
                                      </p:cBhvr>
                                      <p:tavLst>
                                        <p:tav tm="0">
                                          <p:val>
                                            <p:strVal val="ppt_w"/>
                                          </p:val>
                                        </p:tav>
                                        <p:tav tm="100000">
                                          <p:val>
                                            <p:fltVal val="0"/>
                                          </p:val>
                                        </p:tav>
                                      </p:tavLst>
                                    </p:anim>
                                    <p:anim calcmode="lin" valueType="num">
                                      <p:cBhvr>
                                        <p:cTn id="284" dur="1000"/>
                                        <p:tgtEl>
                                          <p:spTgt spid="121"/>
                                        </p:tgtEl>
                                        <p:attrNameLst>
                                          <p:attrName>ppt_h</p:attrName>
                                        </p:attrNameLst>
                                      </p:cBhvr>
                                      <p:tavLst>
                                        <p:tav tm="0">
                                          <p:val>
                                            <p:strVal val="ppt_h"/>
                                          </p:val>
                                        </p:tav>
                                        <p:tav tm="100000">
                                          <p:val>
                                            <p:fltVal val="0"/>
                                          </p:val>
                                        </p:tav>
                                      </p:tavLst>
                                    </p:anim>
                                    <p:anim calcmode="lin" valueType="num">
                                      <p:cBhvr>
                                        <p:cTn id="285" dur="1000"/>
                                        <p:tgtEl>
                                          <p:spTgt spid="121"/>
                                        </p:tgtEl>
                                        <p:attrNameLst>
                                          <p:attrName>style.rotation</p:attrName>
                                        </p:attrNameLst>
                                      </p:cBhvr>
                                      <p:tavLst>
                                        <p:tav tm="0">
                                          <p:val>
                                            <p:fltVal val="0"/>
                                          </p:val>
                                        </p:tav>
                                        <p:tav tm="100000">
                                          <p:val>
                                            <p:fltVal val="90"/>
                                          </p:val>
                                        </p:tav>
                                      </p:tavLst>
                                    </p:anim>
                                    <p:animEffect transition="out" filter="fade">
                                      <p:cBhvr>
                                        <p:cTn id="286" dur="1000"/>
                                        <p:tgtEl>
                                          <p:spTgt spid="121"/>
                                        </p:tgtEl>
                                      </p:cBhvr>
                                    </p:animEffect>
                                    <p:set>
                                      <p:cBhvr>
                                        <p:cTn id="287" dur="1" fill="hold">
                                          <p:stCondLst>
                                            <p:cond delay="999"/>
                                          </p:stCondLst>
                                        </p:cTn>
                                        <p:tgtEl>
                                          <p:spTgt spid="121"/>
                                        </p:tgtEl>
                                        <p:attrNameLst>
                                          <p:attrName>style.visibility</p:attrName>
                                        </p:attrNameLst>
                                      </p:cBhvr>
                                      <p:to>
                                        <p:strVal val="hidden"/>
                                      </p:to>
                                    </p:set>
                                  </p:childTnLst>
                                </p:cTn>
                              </p:par>
                            </p:childTnLst>
                          </p:cTn>
                        </p:par>
                      </p:childTnLst>
                    </p:cTn>
                  </p:par>
                  <p:par>
                    <p:cTn id="288" fill="hold">
                      <p:stCondLst>
                        <p:cond delay="indefinite"/>
                      </p:stCondLst>
                      <p:childTnLst>
                        <p:par>
                          <p:cTn id="289" fill="hold">
                            <p:stCondLst>
                              <p:cond delay="0"/>
                            </p:stCondLst>
                            <p:childTnLst>
                              <p:par>
                                <p:cTn id="290" presetID="31" presetClass="entr" presetSubtype="0" fill="hold" nodeType="clickEffect">
                                  <p:stCondLst>
                                    <p:cond delay="0"/>
                                  </p:stCondLst>
                                  <p:childTnLst>
                                    <p:set>
                                      <p:cBhvr>
                                        <p:cTn id="291" dur="1" fill="hold">
                                          <p:stCondLst>
                                            <p:cond delay="0"/>
                                          </p:stCondLst>
                                        </p:cTn>
                                        <p:tgtEl>
                                          <p:spTgt spid="121"/>
                                        </p:tgtEl>
                                        <p:attrNameLst>
                                          <p:attrName>style.visibility</p:attrName>
                                        </p:attrNameLst>
                                      </p:cBhvr>
                                      <p:to>
                                        <p:strVal val="visible"/>
                                      </p:to>
                                    </p:set>
                                    <p:anim calcmode="lin" valueType="num">
                                      <p:cBhvr>
                                        <p:cTn id="292" dur="1000" fill="hold"/>
                                        <p:tgtEl>
                                          <p:spTgt spid="121"/>
                                        </p:tgtEl>
                                        <p:attrNameLst>
                                          <p:attrName>ppt_w</p:attrName>
                                        </p:attrNameLst>
                                      </p:cBhvr>
                                      <p:tavLst>
                                        <p:tav tm="0">
                                          <p:val>
                                            <p:fltVal val="0"/>
                                          </p:val>
                                        </p:tav>
                                        <p:tav tm="100000">
                                          <p:val>
                                            <p:strVal val="#ppt_w"/>
                                          </p:val>
                                        </p:tav>
                                      </p:tavLst>
                                    </p:anim>
                                    <p:anim calcmode="lin" valueType="num">
                                      <p:cBhvr>
                                        <p:cTn id="293" dur="1000" fill="hold"/>
                                        <p:tgtEl>
                                          <p:spTgt spid="121"/>
                                        </p:tgtEl>
                                        <p:attrNameLst>
                                          <p:attrName>ppt_h</p:attrName>
                                        </p:attrNameLst>
                                      </p:cBhvr>
                                      <p:tavLst>
                                        <p:tav tm="0">
                                          <p:val>
                                            <p:fltVal val="0"/>
                                          </p:val>
                                        </p:tav>
                                        <p:tav tm="100000">
                                          <p:val>
                                            <p:strVal val="#ppt_h"/>
                                          </p:val>
                                        </p:tav>
                                      </p:tavLst>
                                    </p:anim>
                                    <p:anim calcmode="lin" valueType="num">
                                      <p:cBhvr>
                                        <p:cTn id="294" dur="1000" fill="hold"/>
                                        <p:tgtEl>
                                          <p:spTgt spid="121"/>
                                        </p:tgtEl>
                                        <p:attrNameLst>
                                          <p:attrName>style.rotation</p:attrName>
                                        </p:attrNameLst>
                                      </p:cBhvr>
                                      <p:tavLst>
                                        <p:tav tm="0">
                                          <p:val>
                                            <p:fltVal val="90"/>
                                          </p:val>
                                        </p:tav>
                                        <p:tav tm="100000">
                                          <p:val>
                                            <p:fltVal val="0"/>
                                          </p:val>
                                        </p:tav>
                                      </p:tavLst>
                                    </p:anim>
                                    <p:animEffect transition="in" filter="fade">
                                      <p:cBhvr>
                                        <p:cTn id="295" dur="1000"/>
                                        <p:tgtEl>
                                          <p:spTgt spid="121"/>
                                        </p:tgtEl>
                                      </p:cBhvr>
                                    </p:animEffect>
                                  </p:childTnLst>
                                </p:cTn>
                              </p:par>
                            </p:childTnLst>
                          </p:cTn>
                        </p:par>
                      </p:childTnLst>
                    </p:cTn>
                  </p:par>
                </p:childTnLst>
              </p:cTn>
              <p:nextCondLst>
                <p:cond evt="onClick" delay="0">
                  <p:tgtEl>
                    <p:spTgt spid="123"/>
                  </p:tgtEl>
                </p:cond>
              </p:nextCondLst>
            </p:seq>
            <p:seq concurrent="1" nextAc="seek">
              <p:cTn id="296" restart="whenNotActive" fill="hold" evtFilter="cancelBubble" nodeType="interactiveSeq">
                <p:stCondLst>
                  <p:cond evt="onClick" delay="0">
                    <p:tgtEl>
                      <p:spTgt spid="126"/>
                    </p:tgtEl>
                  </p:cond>
                </p:stCondLst>
                <p:endSync evt="end" delay="0">
                  <p:rtn val="all"/>
                </p:endSync>
                <p:childTnLst>
                  <p:par>
                    <p:cTn id="297" fill="hold">
                      <p:stCondLst>
                        <p:cond delay="0"/>
                      </p:stCondLst>
                      <p:childTnLst>
                        <p:par>
                          <p:cTn id="298" fill="hold">
                            <p:stCondLst>
                              <p:cond delay="0"/>
                            </p:stCondLst>
                            <p:childTnLst>
                              <p:par>
                                <p:cTn id="299" presetID="31" presetClass="exit" presetSubtype="0" fill="hold" nodeType="clickEffect">
                                  <p:stCondLst>
                                    <p:cond delay="0"/>
                                  </p:stCondLst>
                                  <p:childTnLst>
                                    <p:anim calcmode="lin" valueType="num">
                                      <p:cBhvr>
                                        <p:cTn id="300" dur="1000"/>
                                        <p:tgtEl>
                                          <p:spTgt spid="124"/>
                                        </p:tgtEl>
                                        <p:attrNameLst>
                                          <p:attrName>ppt_w</p:attrName>
                                        </p:attrNameLst>
                                      </p:cBhvr>
                                      <p:tavLst>
                                        <p:tav tm="0">
                                          <p:val>
                                            <p:strVal val="ppt_w"/>
                                          </p:val>
                                        </p:tav>
                                        <p:tav tm="100000">
                                          <p:val>
                                            <p:fltVal val="0"/>
                                          </p:val>
                                        </p:tav>
                                      </p:tavLst>
                                    </p:anim>
                                    <p:anim calcmode="lin" valueType="num">
                                      <p:cBhvr>
                                        <p:cTn id="301" dur="1000"/>
                                        <p:tgtEl>
                                          <p:spTgt spid="124"/>
                                        </p:tgtEl>
                                        <p:attrNameLst>
                                          <p:attrName>ppt_h</p:attrName>
                                        </p:attrNameLst>
                                      </p:cBhvr>
                                      <p:tavLst>
                                        <p:tav tm="0">
                                          <p:val>
                                            <p:strVal val="ppt_h"/>
                                          </p:val>
                                        </p:tav>
                                        <p:tav tm="100000">
                                          <p:val>
                                            <p:fltVal val="0"/>
                                          </p:val>
                                        </p:tav>
                                      </p:tavLst>
                                    </p:anim>
                                    <p:anim calcmode="lin" valueType="num">
                                      <p:cBhvr>
                                        <p:cTn id="302" dur="1000"/>
                                        <p:tgtEl>
                                          <p:spTgt spid="124"/>
                                        </p:tgtEl>
                                        <p:attrNameLst>
                                          <p:attrName>style.rotation</p:attrName>
                                        </p:attrNameLst>
                                      </p:cBhvr>
                                      <p:tavLst>
                                        <p:tav tm="0">
                                          <p:val>
                                            <p:fltVal val="0"/>
                                          </p:val>
                                        </p:tav>
                                        <p:tav tm="100000">
                                          <p:val>
                                            <p:fltVal val="90"/>
                                          </p:val>
                                        </p:tav>
                                      </p:tavLst>
                                    </p:anim>
                                    <p:animEffect transition="out" filter="fade">
                                      <p:cBhvr>
                                        <p:cTn id="303" dur="1000"/>
                                        <p:tgtEl>
                                          <p:spTgt spid="124"/>
                                        </p:tgtEl>
                                      </p:cBhvr>
                                    </p:animEffect>
                                    <p:set>
                                      <p:cBhvr>
                                        <p:cTn id="304" dur="1" fill="hold">
                                          <p:stCondLst>
                                            <p:cond delay="999"/>
                                          </p:stCondLst>
                                        </p:cTn>
                                        <p:tgtEl>
                                          <p:spTgt spid="124"/>
                                        </p:tgtEl>
                                        <p:attrNameLst>
                                          <p:attrName>style.visibility</p:attrName>
                                        </p:attrNameLst>
                                      </p:cBhvr>
                                      <p:to>
                                        <p:strVal val="hidden"/>
                                      </p:to>
                                    </p:set>
                                  </p:childTnLst>
                                </p:cTn>
                              </p:par>
                            </p:childTnLst>
                          </p:cTn>
                        </p:par>
                      </p:childTnLst>
                    </p:cTn>
                  </p:par>
                  <p:par>
                    <p:cTn id="305" fill="hold">
                      <p:stCondLst>
                        <p:cond delay="indefinite"/>
                      </p:stCondLst>
                      <p:childTnLst>
                        <p:par>
                          <p:cTn id="306" fill="hold">
                            <p:stCondLst>
                              <p:cond delay="0"/>
                            </p:stCondLst>
                            <p:childTnLst>
                              <p:par>
                                <p:cTn id="307" presetID="31" presetClass="entr" presetSubtype="0" fill="hold" nodeType="clickEffect">
                                  <p:stCondLst>
                                    <p:cond delay="0"/>
                                  </p:stCondLst>
                                  <p:childTnLst>
                                    <p:set>
                                      <p:cBhvr>
                                        <p:cTn id="308" dur="1" fill="hold">
                                          <p:stCondLst>
                                            <p:cond delay="0"/>
                                          </p:stCondLst>
                                        </p:cTn>
                                        <p:tgtEl>
                                          <p:spTgt spid="124"/>
                                        </p:tgtEl>
                                        <p:attrNameLst>
                                          <p:attrName>style.visibility</p:attrName>
                                        </p:attrNameLst>
                                      </p:cBhvr>
                                      <p:to>
                                        <p:strVal val="visible"/>
                                      </p:to>
                                    </p:set>
                                    <p:anim calcmode="lin" valueType="num">
                                      <p:cBhvr>
                                        <p:cTn id="309" dur="1000" fill="hold"/>
                                        <p:tgtEl>
                                          <p:spTgt spid="124"/>
                                        </p:tgtEl>
                                        <p:attrNameLst>
                                          <p:attrName>ppt_w</p:attrName>
                                        </p:attrNameLst>
                                      </p:cBhvr>
                                      <p:tavLst>
                                        <p:tav tm="0">
                                          <p:val>
                                            <p:fltVal val="0"/>
                                          </p:val>
                                        </p:tav>
                                        <p:tav tm="100000">
                                          <p:val>
                                            <p:strVal val="#ppt_w"/>
                                          </p:val>
                                        </p:tav>
                                      </p:tavLst>
                                    </p:anim>
                                    <p:anim calcmode="lin" valueType="num">
                                      <p:cBhvr>
                                        <p:cTn id="310" dur="1000" fill="hold"/>
                                        <p:tgtEl>
                                          <p:spTgt spid="124"/>
                                        </p:tgtEl>
                                        <p:attrNameLst>
                                          <p:attrName>ppt_h</p:attrName>
                                        </p:attrNameLst>
                                      </p:cBhvr>
                                      <p:tavLst>
                                        <p:tav tm="0">
                                          <p:val>
                                            <p:fltVal val="0"/>
                                          </p:val>
                                        </p:tav>
                                        <p:tav tm="100000">
                                          <p:val>
                                            <p:strVal val="#ppt_h"/>
                                          </p:val>
                                        </p:tav>
                                      </p:tavLst>
                                    </p:anim>
                                    <p:anim calcmode="lin" valueType="num">
                                      <p:cBhvr>
                                        <p:cTn id="311" dur="1000" fill="hold"/>
                                        <p:tgtEl>
                                          <p:spTgt spid="124"/>
                                        </p:tgtEl>
                                        <p:attrNameLst>
                                          <p:attrName>style.rotation</p:attrName>
                                        </p:attrNameLst>
                                      </p:cBhvr>
                                      <p:tavLst>
                                        <p:tav tm="0">
                                          <p:val>
                                            <p:fltVal val="90"/>
                                          </p:val>
                                        </p:tav>
                                        <p:tav tm="100000">
                                          <p:val>
                                            <p:fltVal val="0"/>
                                          </p:val>
                                        </p:tav>
                                      </p:tavLst>
                                    </p:anim>
                                    <p:animEffect transition="in" filter="fade">
                                      <p:cBhvr>
                                        <p:cTn id="312" dur="1000"/>
                                        <p:tgtEl>
                                          <p:spTgt spid="124"/>
                                        </p:tgtEl>
                                      </p:cBhvr>
                                    </p:animEffect>
                                  </p:childTnLst>
                                </p:cTn>
                              </p:par>
                            </p:childTnLst>
                          </p:cTn>
                        </p:par>
                      </p:childTnLst>
                    </p:cTn>
                  </p:par>
                </p:childTnLst>
              </p:cTn>
              <p:nextCondLst>
                <p:cond evt="onClick" delay="0">
                  <p:tgtEl>
                    <p:spTgt spid="126"/>
                  </p:tgtEl>
                </p:cond>
              </p:nextCondLst>
            </p:seq>
            <p:seq concurrent="1" nextAc="seek">
              <p:cTn id="313" restart="whenNotActive" fill="hold" evtFilter="cancelBubble" nodeType="interactiveSeq">
                <p:stCondLst>
                  <p:cond evt="onClick" delay="0">
                    <p:tgtEl>
                      <p:spTgt spid="129"/>
                    </p:tgtEl>
                  </p:cond>
                </p:stCondLst>
                <p:endSync evt="end" delay="0">
                  <p:rtn val="all"/>
                </p:endSync>
                <p:childTnLst>
                  <p:par>
                    <p:cTn id="314" fill="hold">
                      <p:stCondLst>
                        <p:cond delay="0"/>
                      </p:stCondLst>
                      <p:childTnLst>
                        <p:par>
                          <p:cTn id="315" fill="hold">
                            <p:stCondLst>
                              <p:cond delay="0"/>
                            </p:stCondLst>
                            <p:childTnLst>
                              <p:par>
                                <p:cTn id="316" presetID="31" presetClass="exit" presetSubtype="0" fill="hold" nodeType="clickEffect">
                                  <p:stCondLst>
                                    <p:cond delay="0"/>
                                  </p:stCondLst>
                                  <p:childTnLst>
                                    <p:anim calcmode="lin" valueType="num">
                                      <p:cBhvr>
                                        <p:cTn id="317" dur="1000"/>
                                        <p:tgtEl>
                                          <p:spTgt spid="128"/>
                                        </p:tgtEl>
                                        <p:attrNameLst>
                                          <p:attrName>ppt_w</p:attrName>
                                        </p:attrNameLst>
                                      </p:cBhvr>
                                      <p:tavLst>
                                        <p:tav tm="0">
                                          <p:val>
                                            <p:strVal val="ppt_w"/>
                                          </p:val>
                                        </p:tav>
                                        <p:tav tm="100000">
                                          <p:val>
                                            <p:fltVal val="0"/>
                                          </p:val>
                                        </p:tav>
                                      </p:tavLst>
                                    </p:anim>
                                    <p:anim calcmode="lin" valueType="num">
                                      <p:cBhvr>
                                        <p:cTn id="318" dur="1000"/>
                                        <p:tgtEl>
                                          <p:spTgt spid="128"/>
                                        </p:tgtEl>
                                        <p:attrNameLst>
                                          <p:attrName>ppt_h</p:attrName>
                                        </p:attrNameLst>
                                      </p:cBhvr>
                                      <p:tavLst>
                                        <p:tav tm="0">
                                          <p:val>
                                            <p:strVal val="ppt_h"/>
                                          </p:val>
                                        </p:tav>
                                        <p:tav tm="100000">
                                          <p:val>
                                            <p:fltVal val="0"/>
                                          </p:val>
                                        </p:tav>
                                      </p:tavLst>
                                    </p:anim>
                                    <p:anim calcmode="lin" valueType="num">
                                      <p:cBhvr>
                                        <p:cTn id="319" dur="1000"/>
                                        <p:tgtEl>
                                          <p:spTgt spid="128"/>
                                        </p:tgtEl>
                                        <p:attrNameLst>
                                          <p:attrName>style.rotation</p:attrName>
                                        </p:attrNameLst>
                                      </p:cBhvr>
                                      <p:tavLst>
                                        <p:tav tm="0">
                                          <p:val>
                                            <p:fltVal val="0"/>
                                          </p:val>
                                        </p:tav>
                                        <p:tav tm="100000">
                                          <p:val>
                                            <p:fltVal val="90"/>
                                          </p:val>
                                        </p:tav>
                                      </p:tavLst>
                                    </p:anim>
                                    <p:animEffect transition="out" filter="fade">
                                      <p:cBhvr>
                                        <p:cTn id="320" dur="1000"/>
                                        <p:tgtEl>
                                          <p:spTgt spid="128"/>
                                        </p:tgtEl>
                                      </p:cBhvr>
                                    </p:animEffect>
                                    <p:set>
                                      <p:cBhvr>
                                        <p:cTn id="321" dur="1" fill="hold">
                                          <p:stCondLst>
                                            <p:cond delay="999"/>
                                          </p:stCondLst>
                                        </p:cTn>
                                        <p:tgtEl>
                                          <p:spTgt spid="128"/>
                                        </p:tgtEl>
                                        <p:attrNameLst>
                                          <p:attrName>style.visibility</p:attrName>
                                        </p:attrNameLst>
                                      </p:cBhvr>
                                      <p:to>
                                        <p:strVal val="hidden"/>
                                      </p:to>
                                    </p:set>
                                  </p:childTnLst>
                                </p:cTn>
                              </p:par>
                            </p:childTnLst>
                          </p:cTn>
                        </p:par>
                      </p:childTnLst>
                    </p:cTn>
                  </p:par>
                  <p:par>
                    <p:cTn id="322" fill="hold">
                      <p:stCondLst>
                        <p:cond delay="indefinite"/>
                      </p:stCondLst>
                      <p:childTnLst>
                        <p:par>
                          <p:cTn id="323" fill="hold">
                            <p:stCondLst>
                              <p:cond delay="0"/>
                            </p:stCondLst>
                            <p:childTnLst>
                              <p:par>
                                <p:cTn id="324" presetID="31" presetClass="entr" presetSubtype="0" fill="hold" nodeType="clickEffect">
                                  <p:stCondLst>
                                    <p:cond delay="0"/>
                                  </p:stCondLst>
                                  <p:childTnLst>
                                    <p:set>
                                      <p:cBhvr>
                                        <p:cTn id="325" dur="1" fill="hold">
                                          <p:stCondLst>
                                            <p:cond delay="0"/>
                                          </p:stCondLst>
                                        </p:cTn>
                                        <p:tgtEl>
                                          <p:spTgt spid="128"/>
                                        </p:tgtEl>
                                        <p:attrNameLst>
                                          <p:attrName>style.visibility</p:attrName>
                                        </p:attrNameLst>
                                      </p:cBhvr>
                                      <p:to>
                                        <p:strVal val="visible"/>
                                      </p:to>
                                    </p:set>
                                    <p:anim calcmode="lin" valueType="num">
                                      <p:cBhvr>
                                        <p:cTn id="326" dur="1000" fill="hold"/>
                                        <p:tgtEl>
                                          <p:spTgt spid="128"/>
                                        </p:tgtEl>
                                        <p:attrNameLst>
                                          <p:attrName>ppt_w</p:attrName>
                                        </p:attrNameLst>
                                      </p:cBhvr>
                                      <p:tavLst>
                                        <p:tav tm="0">
                                          <p:val>
                                            <p:fltVal val="0"/>
                                          </p:val>
                                        </p:tav>
                                        <p:tav tm="100000">
                                          <p:val>
                                            <p:strVal val="#ppt_w"/>
                                          </p:val>
                                        </p:tav>
                                      </p:tavLst>
                                    </p:anim>
                                    <p:anim calcmode="lin" valueType="num">
                                      <p:cBhvr>
                                        <p:cTn id="327" dur="1000" fill="hold"/>
                                        <p:tgtEl>
                                          <p:spTgt spid="128"/>
                                        </p:tgtEl>
                                        <p:attrNameLst>
                                          <p:attrName>ppt_h</p:attrName>
                                        </p:attrNameLst>
                                      </p:cBhvr>
                                      <p:tavLst>
                                        <p:tav tm="0">
                                          <p:val>
                                            <p:fltVal val="0"/>
                                          </p:val>
                                        </p:tav>
                                        <p:tav tm="100000">
                                          <p:val>
                                            <p:strVal val="#ppt_h"/>
                                          </p:val>
                                        </p:tav>
                                      </p:tavLst>
                                    </p:anim>
                                    <p:anim calcmode="lin" valueType="num">
                                      <p:cBhvr>
                                        <p:cTn id="328" dur="1000" fill="hold"/>
                                        <p:tgtEl>
                                          <p:spTgt spid="128"/>
                                        </p:tgtEl>
                                        <p:attrNameLst>
                                          <p:attrName>style.rotation</p:attrName>
                                        </p:attrNameLst>
                                      </p:cBhvr>
                                      <p:tavLst>
                                        <p:tav tm="0">
                                          <p:val>
                                            <p:fltVal val="90"/>
                                          </p:val>
                                        </p:tav>
                                        <p:tav tm="100000">
                                          <p:val>
                                            <p:fltVal val="0"/>
                                          </p:val>
                                        </p:tav>
                                      </p:tavLst>
                                    </p:anim>
                                    <p:animEffect transition="in" filter="fade">
                                      <p:cBhvr>
                                        <p:cTn id="329" dur="1000"/>
                                        <p:tgtEl>
                                          <p:spTgt spid="128"/>
                                        </p:tgtEl>
                                      </p:cBhvr>
                                    </p:animEffect>
                                  </p:childTnLst>
                                </p:cTn>
                              </p:par>
                            </p:childTnLst>
                          </p:cTn>
                        </p:par>
                      </p:childTnLst>
                    </p:cTn>
                  </p:par>
                </p:childTnLst>
              </p:cTn>
              <p:nextCondLst>
                <p:cond evt="onClick" delay="0">
                  <p:tgtEl>
                    <p:spTgt spid="129"/>
                  </p:tgtEl>
                </p:cond>
              </p:nextCondLst>
            </p:seq>
            <p:seq concurrent="1" nextAc="seek">
              <p:cTn id="330" restart="whenNotActive" fill="hold" evtFilter="cancelBubble" nodeType="interactiveSeq">
                <p:stCondLst>
                  <p:cond evt="onClick" delay="0">
                    <p:tgtEl>
                      <p:spTgt spid="132"/>
                    </p:tgtEl>
                  </p:cond>
                </p:stCondLst>
                <p:endSync evt="end" delay="0">
                  <p:rtn val="all"/>
                </p:endSync>
                <p:childTnLst>
                  <p:par>
                    <p:cTn id="331" fill="hold">
                      <p:stCondLst>
                        <p:cond delay="0"/>
                      </p:stCondLst>
                      <p:childTnLst>
                        <p:par>
                          <p:cTn id="332" fill="hold">
                            <p:stCondLst>
                              <p:cond delay="0"/>
                            </p:stCondLst>
                            <p:childTnLst>
                              <p:par>
                                <p:cTn id="333" presetID="31" presetClass="exit" presetSubtype="0" fill="hold" nodeType="clickEffect">
                                  <p:stCondLst>
                                    <p:cond delay="0"/>
                                  </p:stCondLst>
                                  <p:childTnLst>
                                    <p:anim calcmode="lin" valueType="num">
                                      <p:cBhvr>
                                        <p:cTn id="334" dur="1000"/>
                                        <p:tgtEl>
                                          <p:spTgt spid="131"/>
                                        </p:tgtEl>
                                        <p:attrNameLst>
                                          <p:attrName>ppt_w</p:attrName>
                                        </p:attrNameLst>
                                      </p:cBhvr>
                                      <p:tavLst>
                                        <p:tav tm="0">
                                          <p:val>
                                            <p:strVal val="ppt_w"/>
                                          </p:val>
                                        </p:tav>
                                        <p:tav tm="100000">
                                          <p:val>
                                            <p:fltVal val="0"/>
                                          </p:val>
                                        </p:tav>
                                      </p:tavLst>
                                    </p:anim>
                                    <p:anim calcmode="lin" valueType="num">
                                      <p:cBhvr>
                                        <p:cTn id="335" dur="1000"/>
                                        <p:tgtEl>
                                          <p:spTgt spid="131"/>
                                        </p:tgtEl>
                                        <p:attrNameLst>
                                          <p:attrName>ppt_h</p:attrName>
                                        </p:attrNameLst>
                                      </p:cBhvr>
                                      <p:tavLst>
                                        <p:tav tm="0">
                                          <p:val>
                                            <p:strVal val="ppt_h"/>
                                          </p:val>
                                        </p:tav>
                                        <p:tav tm="100000">
                                          <p:val>
                                            <p:fltVal val="0"/>
                                          </p:val>
                                        </p:tav>
                                      </p:tavLst>
                                    </p:anim>
                                    <p:anim calcmode="lin" valueType="num">
                                      <p:cBhvr>
                                        <p:cTn id="336" dur="1000"/>
                                        <p:tgtEl>
                                          <p:spTgt spid="131"/>
                                        </p:tgtEl>
                                        <p:attrNameLst>
                                          <p:attrName>style.rotation</p:attrName>
                                        </p:attrNameLst>
                                      </p:cBhvr>
                                      <p:tavLst>
                                        <p:tav tm="0">
                                          <p:val>
                                            <p:fltVal val="0"/>
                                          </p:val>
                                        </p:tav>
                                        <p:tav tm="100000">
                                          <p:val>
                                            <p:fltVal val="90"/>
                                          </p:val>
                                        </p:tav>
                                      </p:tavLst>
                                    </p:anim>
                                    <p:animEffect transition="out" filter="fade">
                                      <p:cBhvr>
                                        <p:cTn id="337" dur="1000"/>
                                        <p:tgtEl>
                                          <p:spTgt spid="131"/>
                                        </p:tgtEl>
                                      </p:cBhvr>
                                    </p:animEffect>
                                    <p:set>
                                      <p:cBhvr>
                                        <p:cTn id="338" dur="1" fill="hold">
                                          <p:stCondLst>
                                            <p:cond delay="999"/>
                                          </p:stCondLst>
                                        </p:cTn>
                                        <p:tgtEl>
                                          <p:spTgt spid="131"/>
                                        </p:tgtEl>
                                        <p:attrNameLst>
                                          <p:attrName>style.visibility</p:attrName>
                                        </p:attrNameLst>
                                      </p:cBhvr>
                                      <p:to>
                                        <p:strVal val="hidden"/>
                                      </p:to>
                                    </p:set>
                                  </p:childTnLst>
                                </p:cTn>
                              </p:par>
                            </p:childTnLst>
                          </p:cTn>
                        </p:par>
                      </p:childTnLst>
                    </p:cTn>
                  </p:par>
                  <p:par>
                    <p:cTn id="339" fill="hold">
                      <p:stCondLst>
                        <p:cond delay="indefinite"/>
                      </p:stCondLst>
                      <p:childTnLst>
                        <p:par>
                          <p:cTn id="340" fill="hold">
                            <p:stCondLst>
                              <p:cond delay="0"/>
                            </p:stCondLst>
                            <p:childTnLst>
                              <p:par>
                                <p:cTn id="341" presetID="31" presetClass="entr" presetSubtype="0" fill="hold" nodeType="clickEffect">
                                  <p:stCondLst>
                                    <p:cond delay="0"/>
                                  </p:stCondLst>
                                  <p:childTnLst>
                                    <p:set>
                                      <p:cBhvr>
                                        <p:cTn id="342" dur="1" fill="hold">
                                          <p:stCondLst>
                                            <p:cond delay="0"/>
                                          </p:stCondLst>
                                        </p:cTn>
                                        <p:tgtEl>
                                          <p:spTgt spid="131"/>
                                        </p:tgtEl>
                                        <p:attrNameLst>
                                          <p:attrName>style.visibility</p:attrName>
                                        </p:attrNameLst>
                                      </p:cBhvr>
                                      <p:to>
                                        <p:strVal val="visible"/>
                                      </p:to>
                                    </p:set>
                                    <p:anim calcmode="lin" valueType="num">
                                      <p:cBhvr>
                                        <p:cTn id="343" dur="1000" fill="hold"/>
                                        <p:tgtEl>
                                          <p:spTgt spid="131"/>
                                        </p:tgtEl>
                                        <p:attrNameLst>
                                          <p:attrName>ppt_w</p:attrName>
                                        </p:attrNameLst>
                                      </p:cBhvr>
                                      <p:tavLst>
                                        <p:tav tm="0">
                                          <p:val>
                                            <p:fltVal val="0"/>
                                          </p:val>
                                        </p:tav>
                                        <p:tav tm="100000">
                                          <p:val>
                                            <p:strVal val="#ppt_w"/>
                                          </p:val>
                                        </p:tav>
                                      </p:tavLst>
                                    </p:anim>
                                    <p:anim calcmode="lin" valueType="num">
                                      <p:cBhvr>
                                        <p:cTn id="344" dur="1000" fill="hold"/>
                                        <p:tgtEl>
                                          <p:spTgt spid="131"/>
                                        </p:tgtEl>
                                        <p:attrNameLst>
                                          <p:attrName>ppt_h</p:attrName>
                                        </p:attrNameLst>
                                      </p:cBhvr>
                                      <p:tavLst>
                                        <p:tav tm="0">
                                          <p:val>
                                            <p:fltVal val="0"/>
                                          </p:val>
                                        </p:tav>
                                        <p:tav tm="100000">
                                          <p:val>
                                            <p:strVal val="#ppt_h"/>
                                          </p:val>
                                        </p:tav>
                                      </p:tavLst>
                                    </p:anim>
                                    <p:anim calcmode="lin" valueType="num">
                                      <p:cBhvr>
                                        <p:cTn id="345" dur="1000" fill="hold"/>
                                        <p:tgtEl>
                                          <p:spTgt spid="131"/>
                                        </p:tgtEl>
                                        <p:attrNameLst>
                                          <p:attrName>style.rotation</p:attrName>
                                        </p:attrNameLst>
                                      </p:cBhvr>
                                      <p:tavLst>
                                        <p:tav tm="0">
                                          <p:val>
                                            <p:fltVal val="90"/>
                                          </p:val>
                                        </p:tav>
                                        <p:tav tm="100000">
                                          <p:val>
                                            <p:fltVal val="0"/>
                                          </p:val>
                                        </p:tav>
                                      </p:tavLst>
                                    </p:anim>
                                    <p:animEffect transition="in" filter="fade">
                                      <p:cBhvr>
                                        <p:cTn id="346" dur="1000"/>
                                        <p:tgtEl>
                                          <p:spTgt spid="131"/>
                                        </p:tgtEl>
                                      </p:cBhvr>
                                    </p:animEffect>
                                  </p:childTnLst>
                                </p:cTn>
                              </p:par>
                            </p:childTnLst>
                          </p:cTn>
                        </p:par>
                      </p:childTnLst>
                    </p:cTn>
                  </p:par>
                </p:childTnLst>
              </p:cTn>
              <p:nextCondLst>
                <p:cond evt="onClick" delay="0">
                  <p:tgtEl>
                    <p:spTgt spid="132"/>
                  </p:tgtEl>
                </p:cond>
              </p:nextCondLst>
            </p:seq>
            <p:seq concurrent="1" nextAc="seek">
              <p:cTn id="347" restart="whenNotActive" fill="hold" evtFilter="cancelBubble" nodeType="interactiveSeq">
                <p:stCondLst>
                  <p:cond evt="onClick" delay="0">
                    <p:tgtEl>
                      <p:spTgt spid="138"/>
                    </p:tgtEl>
                  </p:cond>
                </p:stCondLst>
                <p:endSync evt="end" delay="0">
                  <p:rtn val="all"/>
                </p:endSync>
                <p:childTnLst>
                  <p:par>
                    <p:cTn id="348" fill="hold">
                      <p:stCondLst>
                        <p:cond delay="0"/>
                      </p:stCondLst>
                      <p:childTnLst>
                        <p:par>
                          <p:cTn id="349" fill="hold">
                            <p:stCondLst>
                              <p:cond delay="0"/>
                            </p:stCondLst>
                            <p:childTnLst>
                              <p:par>
                                <p:cTn id="350" presetID="31" presetClass="exit" presetSubtype="0" fill="hold" nodeType="clickEffect">
                                  <p:stCondLst>
                                    <p:cond delay="0"/>
                                  </p:stCondLst>
                                  <p:childTnLst>
                                    <p:anim calcmode="lin" valueType="num">
                                      <p:cBhvr>
                                        <p:cTn id="351" dur="1000"/>
                                        <p:tgtEl>
                                          <p:spTgt spid="134"/>
                                        </p:tgtEl>
                                        <p:attrNameLst>
                                          <p:attrName>ppt_w</p:attrName>
                                        </p:attrNameLst>
                                      </p:cBhvr>
                                      <p:tavLst>
                                        <p:tav tm="0">
                                          <p:val>
                                            <p:strVal val="ppt_w"/>
                                          </p:val>
                                        </p:tav>
                                        <p:tav tm="100000">
                                          <p:val>
                                            <p:fltVal val="0"/>
                                          </p:val>
                                        </p:tav>
                                      </p:tavLst>
                                    </p:anim>
                                    <p:anim calcmode="lin" valueType="num">
                                      <p:cBhvr>
                                        <p:cTn id="352" dur="1000"/>
                                        <p:tgtEl>
                                          <p:spTgt spid="134"/>
                                        </p:tgtEl>
                                        <p:attrNameLst>
                                          <p:attrName>ppt_h</p:attrName>
                                        </p:attrNameLst>
                                      </p:cBhvr>
                                      <p:tavLst>
                                        <p:tav tm="0">
                                          <p:val>
                                            <p:strVal val="ppt_h"/>
                                          </p:val>
                                        </p:tav>
                                        <p:tav tm="100000">
                                          <p:val>
                                            <p:fltVal val="0"/>
                                          </p:val>
                                        </p:tav>
                                      </p:tavLst>
                                    </p:anim>
                                    <p:anim calcmode="lin" valueType="num">
                                      <p:cBhvr>
                                        <p:cTn id="353" dur="1000"/>
                                        <p:tgtEl>
                                          <p:spTgt spid="134"/>
                                        </p:tgtEl>
                                        <p:attrNameLst>
                                          <p:attrName>style.rotation</p:attrName>
                                        </p:attrNameLst>
                                      </p:cBhvr>
                                      <p:tavLst>
                                        <p:tav tm="0">
                                          <p:val>
                                            <p:fltVal val="0"/>
                                          </p:val>
                                        </p:tav>
                                        <p:tav tm="100000">
                                          <p:val>
                                            <p:fltVal val="90"/>
                                          </p:val>
                                        </p:tav>
                                      </p:tavLst>
                                    </p:anim>
                                    <p:animEffect transition="out" filter="fade">
                                      <p:cBhvr>
                                        <p:cTn id="354" dur="1000"/>
                                        <p:tgtEl>
                                          <p:spTgt spid="134"/>
                                        </p:tgtEl>
                                      </p:cBhvr>
                                    </p:animEffect>
                                    <p:set>
                                      <p:cBhvr>
                                        <p:cTn id="355" dur="1" fill="hold">
                                          <p:stCondLst>
                                            <p:cond delay="999"/>
                                          </p:stCondLst>
                                        </p:cTn>
                                        <p:tgtEl>
                                          <p:spTgt spid="134"/>
                                        </p:tgtEl>
                                        <p:attrNameLst>
                                          <p:attrName>style.visibility</p:attrName>
                                        </p:attrNameLst>
                                      </p:cBhvr>
                                      <p:to>
                                        <p:strVal val="hidden"/>
                                      </p:to>
                                    </p:set>
                                  </p:childTnLst>
                                </p:cTn>
                              </p:par>
                            </p:childTnLst>
                          </p:cTn>
                        </p:par>
                      </p:childTnLst>
                    </p:cTn>
                  </p:par>
                  <p:par>
                    <p:cTn id="356" fill="hold">
                      <p:stCondLst>
                        <p:cond delay="indefinite"/>
                      </p:stCondLst>
                      <p:childTnLst>
                        <p:par>
                          <p:cTn id="357" fill="hold">
                            <p:stCondLst>
                              <p:cond delay="0"/>
                            </p:stCondLst>
                            <p:childTnLst>
                              <p:par>
                                <p:cTn id="358" presetID="31" presetClass="entr" presetSubtype="0" fill="hold" nodeType="clickEffect">
                                  <p:stCondLst>
                                    <p:cond delay="0"/>
                                  </p:stCondLst>
                                  <p:childTnLst>
                                    <p:set>
                                      <p:cBhvr>
                                        <p:cTn id="359" dur="1" fill="hold">
                                          <p:stCondLst>
                                            <p:cond delay="0"/>
                                          </p:stCondLst>
                                        </p:cTn>
                                        <p:tgtEl>
                                          <p:spTgt spid="134"/>
                                        </p:tgtEl>
                                        <p:attrNameLst>
                                          <p:attrName>style.visibility</p:attrName>
                                        </p:attrNameLst>
                                      </p:cBhvr>
                                      <p:to>
                                        <p:strVal val="visible"/>
                                      </p:to>
                                    </p:set>
                                    <p:anim calcmode="lin" valueType="num">
                                      <p:cBhvr>
                                        <p:cTn id="360" dur="1000" fill="hold"/>
                                        <p:tgtEl>
                                          <p:spTgt spid="134"/>
                                        </p:tgtEl>
                                        <p:attrNameLst>
                                          <p:attrName>ppt_w</p:attrName>
                                        </p:attrNameLst>
                                      </p:cBhvr>
                                      <p:tavLst>
                                        <p:tav tm="0">
                                          <p:val>
                                            <p:fltVal val="0"/>
                                          </p:val>
                                        </p:tav>
                                        <p:tav tm="100000">
                                          <p:val>
                                            <p:strVal val="#ppt_w"/>
                                          </p:val>
                                        </p:tav>
                                      </p:tavLst>
                                    </p:anim>
                                    <p:anim calcmode="lin" valueType="num">
                                      <p:cBhvr>
                                        <p:cTn id="361" dur="1000" fill="hold"/>
                                        <p:tgtEl>
                                          <p:spTgt spid="134"/>
                                        </p:tgtEl>
                                        <p:attrNameLst>
                                          <p:attrName>ppt_h</p:attrName>
                                        </p:attrNameLst>
                                      </p:cBhvr>
                                      <p:tavLst>
                                        <p:tav tm="0">
                                          <p:val>
                                            <p:fltVal val="0"/>
                                          </p:val>
                                        </p:tav>
                                        <p:tav tm="100000">
                                          <p:val>
                                            <p:strVal val="#ppt_h"/>
                                          </p:val>
                                        </p:tav>
                                      </p:tavLst>
                                    </p:anim>
                                    <p:anim calcmode="lin" valueType="num">
                                      <p:cBhvr>
                                        <p:cTn id="362" dur="1000" fill="hold"/>
                                        <p:tgtEl>
                                          <p:spTgt spid="134"/>
                                        </p:tgtEl>
                                        <p:attrNameLst>
                                          <p:attrName>style.rotation</p:attrName>
                                        </p:attrNameLst>
                                      </p:cBhvr>
                                      <p:tavLst>
                                        <p:tav tm="0">
                                          <p:val>
                                            <p:fltVal val="90"/>
                                          </p:val>
                                        </p:tav>
                                        <p:tav tm="100000">
                                          <p:val>
                                            <p:fltVal val="0"/>
                                          </p:val>
                                        </p:tav>
                                      </p:tavLst>
                                    </p:anim>
                                    <p:animEffect transition="in" filter="fade">
                                      <p:cBhvr>
                                        <p:cTn id="363" dur="1000"/>
                                        <p:tgtEl>
                                          <p:spTgt spid="134"/>
                                        </p:tgtEl>
                                      </p:cBhvr>
                                    </p:animEffect>
                                  </p:childTnLst>
                                </p:cTn>
                              </p:par>
                            </p:childTnLst>
                          </p:cTn>
                        </p:par>
                      </p:childTnLst>
                    </p:cTn>
                  </p:par>
                </p:childTnLst>
              </p:cTn>
              <p:nextCondLst>
                <p:cond evt="onClick" delay="0">
                  <p:tgtEl>
                    <p:spTgt spid="138"/>
                  </p:tgtEl>
                </p:cond>
              </p:nextCondLst>
            </p:seq>
            <p:seq concurrent="1" nextAc="seek">
              <p:cTn id="364" restart="whenNotActive" fill="hold" evtFilter="cancelBubble" nodeType="interactiveSeq">
                <p:stCondLst>
                  <p:cond evt="onClick" delay="0">
                    <p:tgtEl>
                      <p:spTgt spid="139"/>
                    </p:tgtEl>
                  </p:cond>
                </p:stCondLst>
                <p:endSync evt="end" delay="0">
                  <p:rtn val="all"/>
                </p:endSync>
                <p:childTnLst>
                  <p:par>
                    <p:cTn id="365" fill="hold">
                      <p:stCondLst>
                        <p:cond delay="0"/>
                      </p:stCondLst>
                      <p:childTnLst>
                        <p:par>
                          <p:cTn id="366" fill="hold">
                            <p:stCondLst>
                              <p:cond delay="0"/>
                            </p:stCondLst>
                            <p:childTnLst>
                              <p:par>
                                <p:cTn id="367" presetID="31" presetClass="exit" presetSubtype="0" fill="hold" nodeType="clickEffect">
                                  <p:stCondLst>
                                    <p:cond delay="0"/>
                                  </p:stCondLst>
                                  <p:childTnLst>
                                    <p:anim calcmode="lin" valueType="num">
                                      <p:cBhvr>
                                        <p:cTn id="368" dur="1000"/>
                                        <p:tgtEl>
                                          <p:spTgt spid="137"/>
                                        </p:tgtEl>
                                        <p:attrNameLst>
                                          <p:attrName>ppt_w</p:attrName>
                                        </p:attrNameLst>
                                      </p:cBhvr>
                                      <p:tavLst>
                                        <p:tav tm="0">
                                          <p:val>
                                            <p:strVal val="ppt_w"/>
                                          </p:val>
                                        </p:tav>
                                        <p:tav tm="100000">
                                          <p:val>
                                            <p:fltVal val="0"/>
                                          </p:val>
                                        </p:tav>
                                      </p:tavLst>
                                    </p:anim>
                                    <p:anim calcmode="lin" valueType="num">
                                      <p:cBhvr>
                                        <p:cTn id="369" dur="1000"/>
                                        <p:tgtEl>
                                          <p:spTgt spid="137"/>
                                        </p:tgtEl>
                                        <p:attrNameLst>
                                          <p:attrName>ppt_h</p:attrName>
                                        </p:attrNameLst>
                                      </p:cBhvr>
                                      <p:tavLst>
                                        <p:tav tm="0">
                                          <p:val>
                                            <p:strVal val="ppt_h"/>
                                          </p:val>
                                        </p:tav>
                                        <p:tav tm="100000">
                                          <p:val>
                                            <p:fltVal val="0"/>
                                          </p:val>
                                        </p:tav>
                                      </p:tavLst>
                                    </p:anim>
                                    <p:anim calcmode="lin" valueType="num">
                                      <p:cBhvr>
                                        <p:cTn id="370" dur="1000"/>
                                        <p:tgtEl>
                                          <p:spTgt spid="137"/>
                                        </p:tgtEl>
                                        <p:attrNameLst>
                                          <p:attrName>style.rotation</p:attrName>
                                        </p:attrNameLst>
                                      </p:cBhvr>
                                      <p:tavLst>
                                        <p:tav tm="0">
                                          <p:val>
                                            <p:fltVal val="0"/>
                                          </p:val>
                                        </p:tav>
                                        <p:tav tm="100000">
                                          <p:val>
                                            <p:fltVal val="90"/>
                                          </p:val>
                                        </p:tav>
                                      </p:tavLst>
                                    </p:anim>
                                    <p:animEffect transition="out" filter="fade">
                                      <p:cBhvr>
                                        <p:cTn id="371" dur="1000"/>
                                        <p:tgtEl>
                                          <p:spTgt spid="137"/>
                                        </p:tgtEl>
                                      </p:cBhvr>
                                    </p:animEffect>
                                    <p:set>
                                      <p:cBhvr>
                                        <p:cTn id="372" dur="1" fill="hold">
                                          <p:stCondLst>
                                            <p:cond delay="999"/>
                                          </p:stCondLst>
                                        </p:cTn>
                                        <p:tgtEl>
                                          <p:spTgt spid="137"/>
                                        </p:tgtEl>
                                        <p:attrNameLst>
                                          <p:attrName>style.visibility</p:attrName>
                                        </p:attrNameLst>
                                      </p:cBhvr>
                                      <p:to>
                                        <p:strVal val="hidden"/>
                                      </p:to>
                                    </p:set>
                                  </p:childTnLst>
                                </p:cTn>
                              </p:par>
                            </p:childTnLst>
                          </p:cTn>
                        </p:par>
                      </p:childTnLst>
                    </p:cTn>
                  </p:par>
                  <p:par>
                    <p:cTn id="373" fill="hold">
                      <p:stCondLst>
                        <p:cond delay="indefinite"/>
                      </p:stCondLst>
                      <p:childTnLst>
                        <p:par>
                          <p:cTn id="374" fill="hold">
                            <p:stCondLst>
                              <p:cond delay="0"/>
                            </p:stCondLst>
                            <p:childTnLst>
                              <p:par>
                                <p:cTn id="375" presetID="31" presetClass="entr" presetSubtype="0" fill="hold" nodeType="clickEffect">
                                  <p:stCondLst>
                                    <p:cond delay="0"/>
                                  </p:stCondLst>
                                  <p:childTnLst>
                                    <p:set>
                                      <p:cBhvr>
                                        <p:cTn id="376" dur="1" fill="hold">
                                          <p:stCondLst>
                                            <p:cond delay="0"/>
                                          </p:stCondLst>
                                        </p:cTn>
                                        <p:tgtEl>
                                          <p:spTgt spid="137"/>
                                        </p:tgtEl>
                                        <p:attrNameLst>
                                          <p:attrName>style.visibility</p:attrName>
                                        </p:attrNameLst>
                                      </p:cBhvr>
                                      <p:to>
                                        <p:strVal val="visible"/>
                                      </p:to>
                                    </p:set>
                                    <p:anim calcmode="lin" valueType="num">
                                      <p:cBhvr>
                                        <p:cTn id="377" dur="1000" fill="hold"/>
                                        <p:tgtEl>
                                          <p:spTgt spid="137"/>
                                        </p:tgtEl>
                                        <p:attrNameLst>
                                          <p:attrName>ppt_w</p:attrName>
                                        </p:attrNameLst>
                                      </p:cBhvr>
                                      <p:tavLst>
                                        <p:tav tm="0">
                                          <p:val>
                                            <p:fltVal val="0"/>
                                          </p:val>
                                        </p:tav>
                                        <p:tav tm="100000">
                                          <p:val>
                                            <p:strVal val="#ppt_w"/>
                                          </p:val>
                                        </p:tav>
                                      </p:tavLst>
                                    </p:anim>
                                    <p:anim calcmode="lin" valueType="num">
                                      <p:cBhvr>
                                        <p:cTn id="378" dur="1000" fill="hold"/>
                                        <p:tgtEl>
                                          <p:spTgt spid="137"/>
                                        </p:tgtEl>
                                        <p:attrNameLst>
                                          <p:attrName>ppt_h</p:attrName>
                                        </p:attrNameLst>
                                      </p:cBhvr>
                                      <p:tavLst>
                                        <p:tav tm="0">
                                          <p:val>
                                            <p:fltVal val="0"/>
                                          </p:val>
                                        </p:tav>
                                        <p:tav tm="100000">
                                          <p:val>
                                            <p:strVal val="#ppt_h"/>
                                          </p:val>
                                        </p:tav>
                                      </p:tavLst>
                                    </p:anim>
                                    <p:anim calcmode="lin" valueType="num">
                                      <p:cBhvr>
                                        <p:cTn id="379" dur="1000" fill="hold"/>
                                        <p:tgtEl>
                                          <p:spTgt spid="137"/>
                                        </p:tgtEl>
                                        <p:attrNameLst>
                                          <p:attrName>style.rotation</p:attrName>
                                        </p:attrNameLst>
                                      </p:cBhvr>
                                      <p:tavLst>
                                        <p:tav tm="0">
                                          <p:val>
                                            <p:fltVal val="90"/>
                                          </p:val>
                                        </p:tav>
                                        <p:tav tm="100000">
                                          <p:val>
                                            <p:fltVal val="0"/>
                                          </p:val>
                                        </p:tav>
                                      </p:tavLst>
                                    </p:anim>
                                    <p:animEffect transition="in" filter="fade">
                                      <p:cBhvr>
                                        <p:cTn id="380" dur="1000"/>
                                        <p:tgtEl>
                                          <p:spTgt spid="137"/>
                                        </p:tgtEl>
                                      </p:cBhvr>
                                    </p:animEffect>
                                  </p:childTnLst>
                                </p:cTn>
                              </p:par>
                            </p:childTnLst>
                          </p:cTn>
                        </p:par>
                      </p:childTnLst>
                    </p:cTn>
                  </p:par>
                </p:childTnLst>
              </p:cTn>
              <p:nextCondLst>
                <p:cond evt="onClick" delay="0">
                  <p:tgtEl>
                    <p:spTgt spid="139"/>
                  </p:tgtEl>
                </p:cond>
              </p:nextCondLst>
            </p:seq>
            <p:seq concurrent="1" nextAc="seek">
              <p:cTn id="381" restart="whenNotActive" fill="hold" evtFilter="cancelBubble" nodeType="interactiveSeq">
                <p:stCondLst>
                  <p:cond evt="onClick" delay="0">
                    <p:tgtEl>
                      <p:spTgt spid="142"/>
                    </p:tgtEl>
                  </p:cond>
                </p:stCondLst>
                <p:endSync evt="end" delay="0">
                  <p:rtn val="all"/>
                </p:endSync>
                <p:childTnLst>
                  <p:par>
                    <p:cTn id="382" fill="hold">
                      <p:stCondLst>
                        <p:cond delay="0"/>
                      </p:stCondLst>
                      <p:childTnLst>
                        <p:par>
                          <p:cTn id="383" fill="hold">
                            <p:stCondLst>
                              <p:cond delay="0"/>
                            </p:stCondLst>
                            <p:childTnLst>
                              <p:par>
                                <p:cTn id="384" presetID="31" presetClass="exit" presetSubtype="0" fill="hold" nodeType="clickEffect">
                                  <p:stCondLst>
                                    <p:cond delay="0"/>
                                  </p:stCondLst>
                                  <p:childTnLst>
                                    <p:anim calcmode="lin" valueType="num">
                                      <p:cBhvr>
                                        <p:cTn id="385" dur="1000"/>
                                        <p:tgtEl>
                                          <p:spTgt spid="141"/>
                                        </p:tgtEl>
                                        <p:attrNameLst>
                                          <p:attrName>ppt_w</p:attrName>
                                        </p:attrNameLst>
                                      </p:cBhvr>
                                      <p:tavLst>
                                        <p:tav tm="0">
                                          <p:val>
                                            <p:strVal val="ppt_w"/>
                                          </p:val>
                                        </p:tav>
                                        <p:tav tm="100000">
                                          <p:val>
                                            <p:fltVal val="0"/>
                                          </p:val>
                                        </p:tav>
                                      </p:tavLst>
                                    </p:anim>
                                    <p:anim calcmode="lin" valueType="num">
                                      <p:cBhvr>
                                        <p:cTn id="386" dur="1000"/>
                                        <p:tgtEl>
                                          <p:spTgt spid="141"/>
                                        </p:tgtEl>
                                        <p:attrNameLst>
                                          <p:attrName>ppt_h</p:attrName>
                                        </p:attrNameLst>
                                      </p:cBhvr>
                                      <p:tavLst>
                                        <p:tav tm="0">
                                          <p:val>
                                            <p:strVal val="ppt_h"/>
                                          </p:val>
                                        </p:tav>
                                        <p:tav tm="100000">
                                          <p:val>
                                            <p:fltVal val="0"/>
                                          </p:val>
                                        </p:tav>
                                      </p:tavLst>
                                    </p:anim>
                                    <p:anim calcmode="lin" valueType="num">
                                      <p:cBhvr>
                                        <p:cTn id="387" dur="1000"/>
                                        <p:tgtEl>
                                          <p:spTgt spid="141"/>
                                        </p:tgtEl>
                                        <p:attrNameLst>
                                          <p:attrName>style.rotation</p:attrName>
                                        </p:attrNameLst>
                                      </p:cBhvr>
                                      <p:tavLst>
                                        <p:tav tm="0">
                                          <p:val>
                                            <p:fltVal val="0"/>
                                          </p:val>
                                        </p:tav>
                                        <p:tav tm="100000">
                                          <p:val>
                                            <p:fltVal val="90"/>
                                          </p:val>
                                        </p:tav>
                                      </p:tavLst>
                                    </p:anim>
                                    <p:animEffect transition="out" filter="fade">
                                      <p:cBhvr>
                                        <p:cTn id="388" dur="1000"/>
                                        <p:tgtEl>
                                          <p:spTgt spid="141"/>
                                        </p:tgtEl>
                                      </p:cBhvr>
                                    </p:animEffect>
                                    <p:set>
                                      <p:cBhvr>
                                        <p:cTn id="389" dur="1" fill="hold">
                                          <p:stCondLst>
                                            <p:cond delay="999"/>
                                          </p:stCondLst>
                                        </p:cTn>
                                        <p:tgtEl>
                                          <p:spTgt spid="141"/>
                                        </p:tgtEl>
                                        <p:attrNameLst>
                                          <p:attrName>style.visibility</p:attrName>
                                        </p:attrNameLst>
                                      </p:cBhvr>
                                      <p:to>
                                        <p:strVal val="hidden"/>
                                      </p:to>
                                    </p:set>
                                  </p:childTnLst>
                                </p:cTn>
                              </p:par>
                            </p:childTnLst>
                          </p:cTn>
                        </p:par>
                      </p:childTnLst>
                    </p:cTn>
                  </p:par>
                  <p:par>
                    <p:cTn id="390" fill="hold">
                      <p:stCondLst>
                        <p:cond delay="indefinite"/>
                      </p:stCondLst>
                      <p:childTnLst>
                        <p:par>
                          <p:cTn id="391" fill="hold">
                            <p:stCondLst>
                              <p:cond delay="0"/>
                            </p:stCondLst>
                            <p:childTnLst>
                              <p:par>
                                <p:cTn id="392" presetID="31" presetClass="entr" presetSubtype="0" fill="hold" nodeType="clickEffect">
                                  <p:stCondLst>
                                    <p:cond delay="0"/>
                                  </p:stCondLst>
                                  <p:childTnLst>
                                    <p:set>
                                      <p:cBhvr>
                                        <p:cTn id="393" dur="1" fill="hold">
                                          <p:stCondLst>
                                            <p:cond delay="0"/>
                                          </p:stCondLst>
                                        </p:cTn>
                                        <p:tgtEl>
                                          <p:spTgt spid="141"/>
                                        </p:tgtEl>
                                        <p:attrNameLst>
                                          <p:attrName>style.visibility</p:attrName>
                                        </p:attrNameLst>
                                      </p:cBhvr>
                                      <p:to>
                                        <p:strVal val="visible"/>
                                      </p:to>
                                    </p:set>
                                    <p:anim calcmode="lin" valueType="num">
                                      <p:cBhvr>
                                        <p:cTn id="394" dur="1000" fill="hold"/>
                                        <p:tgtEl>
                                          <p:spTgt spid="141"/>
                                        </p:tgtEl>
                                        <p:attrNameLst>
                                          <p:attrName>ppt_w</p:attrName>
                                        </p:attrNameLst>
                                      </p:cBhvr>
                                      <p:tavLst>
                                        <p:tav tm="0">
                                          <p:val>
                                            <p:fltVal val="0"/>
                                          </p:val>
                                        </p:tav>
                                        <p:tav tm="100000">
                                          <p:val>
                                            <p:strVal val="#ppt_w"/>
                                          </p:val>
                                        </p:tav>
                                      </p:tavLst>
                                    </p:anim>
                                    <p:anim calcmode="lin" valueType="num">
                                      <p:cBhvr>
                                        <p:cTn id="395" dur="1000" fill="hold"/>
                                        <p:tgtEl>
                                          <p:spTgt spid="141"/>
                                        </p:tgtEl>
                                        <p:attrNameLst>
                                          <p:attrName>ppt_h</p:attrName>
                                        </p:attrNameLst>
                                      </p:cBhvr>
                                      <p:tavLst>
                                        <p:tav tm="0">
                                          <p:val>
                                            <p:fltVal val="0"/>
                                          </p:val>
                                        </p:tav>
                                        <p:tav tm="100000">
                                          <p:val>
                                            <p:strVal val="#ppt_h"/>
                                          </p:val>
                                        </p:tav>
                                      </p:tavLst>
                                    </p:anim>
                                    <p:anim calcmode="lin" valueType="num">
                                      <p:cBhvr>
                                        <p:cTn id="396" dur="1000" fill="hold"/>
                                        <p:tgtEl>
                                          <p:spTgt spid="141"/>
                                        </p:tgtEl>
                                        <p:attrNameLst>
                                          <p:attrName>style.rotation</p:attrName>
                                        </p:attrNameLst>
                                      </p:cBhvr>
                                      <p:tavLst>
                                        <p:tav tm="0">
                                          <p:val>
                                            <p:fltVal val="90"/>
                                          </p:val>
                                        </p:tav>
                                        <p:tav tm="100000">
                                          <p:val>
                                            <p:fltVal val="0"/>
                                          </p:val>
                                        </p:tav>
                                      </p:tavLst>
                                    </p:anim>
                                    <p:animEffect transition="in" filter="fade">
                                      <p:cBhvr>
                                        <p:cTn id="397" dur="1000"/>
                                        <p:tgtEl>
                                          <p:spTgt spid="141"/>
                                        </p:tgtEl>
                                      </p:cBhvr>
                                    </p:animEffect>
                                  </p:childTnLst>
                                </p:cTn>
                              </p:par>
                            </p:childTnLst>
                          </p:cTn>
                        </p:par>
                      </p:childTnLst>
                    </p:cTn>
                  </p:par>
                </p:childTnLst>
              </p:cTn>
              <p:nextCondLst>
                <p:cond evt="onClick" delay="0">
                  <p:tgtEl>
                    <p:spTgt spid="142"/>
                  </p:tgtEl>
                </p:cond>
              </p:nextCondLst>
            </p:seq>
            <p:seq concurrent="1" nextAc="seek">
              <p:cTn id="398" restart="whenNotActive" fill="hold" evtFilter="cancelBubble" nodeType="interactiveSeq">
                <p:stCondLst>
                  <p:cond evt="onClick" delay="0">
                    <p:tgtEl>
                      <p:spTgt spid="143"/>
                    </p:tgtEl>
                  </p:cond>
                </p:stCondLst>
                <p:endSync evt="end" delay="0">
                  <p:rtn val="all"/>
                </p:endSync>
                <p:childTnLst>
                  <p:par>
                    <p:cTn id="399" fill="hold">
                      <p:stCondLst>
                        <p:cond delay="0"/>
                      </p:stCondLst>
                      <p:childTnLst>
                        <p:par>
                          <p:cTn id="400" fill="hold">
                            <p:stCondLst>
                              <p:cond delay="0"/>
                            </p:stCondLst>
                            <p:childTnLst>
                              <p:par>
                                <p:cTn id="401" presetID="31" presetClass="exit" presetSubtype="0" fill="hold" nodeType="clickEffect">
                                  <p:stCondLst>
                                    <p:cond delay="0"/>
                                  </p:stCondLst>
                                  <p:childTnLst>
                                    <p:anim calcmode="lin" valueType="num">
                                      <p:cBhvr>
                                        <p:cTn id="402" dur="1000"/>
                                        <p:tgtEl>
                                          <p:spTgt spid="93"/>
                                        </p:tgtEl>
                                        <p:attrNameLst>
                                          <p:attrName>ppt_w</p:attrName>
                                        </p:attrNameLst>
                                      </p:cBhvr>
                                      <p:tavLst>
                                        <p:tav tm="0">
                                          <p:val>
                                            <p:strVal val="ppt_w"/>
                                          </p:val>
                                        </p:tav>
                                        <p:tav tm="100000">
                                          <p:val>
                                            <p:fltVal val="0"/>
                                          </p:val>
                                        </p:tav>
                                      </p:tavLst>
                                    </p:anim>
                                    <p:anim calcmode="lin" valueType="num">
                                      <p:cBhvr>
                                        <p:cTn id="403" dur="1000"/>
                                        <p:tgtEl>
                                          <p:spTgt spid="93"/>
                                        </p:tgtEl>
                                        <p:attrNameLst>
                                          <p:attrName>ppt_h</p:attrName>
                                        </p:attrNameLst>
                                      </p:cBhvr>
                                      <p:tavLst>
                                        <p:tav tm="0">
                                          <p:val>
                                            <p:strVal val="ppt_h"/>
                                          </p:val>
                                        </p:tav>
                                        <p:tav tm="100000">
                                          <p:val>
                                            <p:fltVal val="0"/>
                                          </p:val>
                                        </p:tav>
                                      </p:tavLst>
                                    </p:anim>
                                    <p:anim calcmode="lin" valueType="num">
                                      <p:cBhvr>
                                        <p:cTn id="404" dur="1000"/>
                                        <p:tgtEl>
                                          <p:spTgt spid="93"/>
                                        </p:tgtEl>
                                        <p:attrNameLst>
                                          <p:attrName>style.rotation</p:attrName>
                                        </p:attrNameLst>
                                      </p:cBhvr>
                                      <p:tavLst>
                                        <p:tav tm="0">
                                          <p:val>
                                            <p:fltVal val="0"/>
                                          </p:val>
                                        </p:tav>
                                        <p:tav tm="100000">
                                          <p:val>
                                            <p:fltVal val="90"/>
                                          </p:val>
                                        </p:tav>
                                      </p:tavLst>
                                    </p:anim>
                                    <p:animEffect transition="out" filter="fade">
                                      <p:cBhvr>
                                        <p:cTn id="405" dur="1000"/>
                                        <p:tgtEl>
                                          <p:spTgt spid="93"/>
                                        </p:tgtEl>
                                      </p:cBhvr>
                                    </p:animEffect>
                                    <p:set>
                                      <p:cBhvr>
                                        <p:cTn id="406" dur="1" fill="hold">
                                          <p:stCondLst>
                                            <p:cond delay="999"/>
                                          </p:stCondLst>
                                        </p:cTn>
                                        <p:tgtEl>
                                          <p:spTgt spid="93"/>
                                        </p:tgtEl>
                                        <p:attrNameLst>
                                          <p:attrName>style.visibility</p:attrName>
                                        </p:attrNameLst>
                                      </p:cBhvr>
                                      <p:to>
                                        <p:strVal val="hidden"/>
                                      </p:to>
                                    </p:set>
                                  </p:childTnLst>
                                </p:cTn>
                              </p:par>
                            </p:childTnLst>
                          </p:cTn>
                        </p:par>
                      </p:childTnLst>
                    </p:cTn>
                  </p:par>
                  <p:par>
                    <p:cTn id="407" fill="hold">
                      <p:stCondLst>
                        <p:cond delay="indefinite"/>
                      </p:stCondLst>
                      <p:childTnLst>
                        <p:par>
                          <p:cTn id="408" fill="hold">
                            <p:stCondLst>
                              <p:cond delay="0"/>
                            </p:stCondLst>
                            <p:childTnLst>
                              <p:par>
                                <p:cTn id="409" presetID="31" presetClass="entr" presetSubtype="0" fill="hold" nodeType="clickEffect">
                                  <p:stCondLst>
                                    <p:cond delay="0"/>
                                  </p:stCondLst>
                                  <p:childTnLst>
                                    <p:set>
                                      <p:cBhvr>
                                        <p:cTn id="410" dur="1" fill="hold">
                                          <p:stCondLst>
                                            <p:cond delay="0"/>
                                          </p:stCondLst>
                                        </p:cTn>
                                        <p:tgtEl>
                                          <p:spTgt spid="93"/>
                                        </p:tgtEl>
                                        <p:attrNameLst>
                                          <p:attrName>style.visibility</p:attrName>
                                        </p:attrNameLst>
                                      </p:cBhvr>
                                      <p:to>
                                        <p:strVal val="visible"/>
                                      </p:to>
                                    </p:set>
                                    <p:anim calcmode="lin" valueType="num">
                                      <p:cBhvr>
                                        <p:cTn id="411" dur="1000" fill="hold"/>
                                        <p:tgtEl>
                                          <p:spTgt spid="93"/>
                                        </p:tgtEl>
                                        <p:attrNameLst>
                                          <p:attrName>ppt_w</p:attrName>
                                        </p:attrNameLst>
                                      </p:cBhvr>
                                      <p:tavLst>
                                        <p:tav tm="0">
                                          <p:val>
                                            <p:fltVal val="0"/>
                                          </p:val>
                                        </p:tav>
                                        <p:tav tm="100000">
                                          <p:val>
                                            <p:strVal val="#ppt_w"/>
                                          </p:val>
                                        </p:tav>
                                      </p:tavLst>
                                    </p:anim>
                                    <p:anim calcmode="lin" valueType="num">
                                      <p:cBhvr>
                                        <p:cTn id="412" dur="1000" fill="hold"/>
                                        <p:tgtEl>
                                          <p:spTgt spid="93"/>
                                        </p:tgtEl>
                                        <p:attrNameLst>
                                          <p:attrName>ppt_h</p:attrName>
                                        </p:attrNameLst>
                                      </p:cBhvr>
                                      <p:tavLst>
                                        <p:tav tm="0">
                                          <p:val>
                                            <p:fltVal val="0"/>
                                          </p:val>
                                        </p:tav>
                                        <p:tav tm="100000">
                                          <p:val>
                                            <p:strVal val="#ppt_h"/>
                                          </p:val>
                                        </p:tav>
                                      </p:tavLst>
                                    </p:anim>
                                    <p:anim calcmode="lin" valueType="num">
                                      <p:cBhvr>
                                        <p:cTn id="413" dur="1000" fill="hold"/>
                                        <p:tgtEl>
                                          <p:spTgt spid="93"/>
                                        </p:tgtEl>
                                        <p:attrNameLst>
                                          <p:attrName>style.rotation</p:attrName>
                                        </p:attrNameLst>
                                      </p:cBhvr>
                                      <p:tavLst>
                                        <p:tav tm="0">
                                          <p:val>
                                            <p:fltVal val="90"/>
                                          </p:val>
                                        </p:tav>
                                        <p:tav tm="100000">
                                          <p:val>
                                            <p:fltVal val="0"/>
                                          </p:val>
                                        </p:tav>
                                      </p:tavLst>
                                    </p:anim>
                                    <p:animEffect transition="in" filter="fade">
                                      <p:cBhvr>
                                        <p:cTn id="414" dur="1000"/>
                                        <p:tgtEl>
                                          <p:spTgt spid="93"/>
                                        </p:tgtEl>
                                      </p:cBhvr>
                                    </p:animEffect>
                                  </p:childTnLst>
                                </p:cTn>
                              </p:par>
                            </p:childTnLst>
                          </p:cTn>
                        </p:par>
                      </p:childTnLst>
                    </p:cTn>
                  </p:par>
                </p:childTnLst>
              </p:cTn>
              <p:nextCondLst>
                <p:cond evt="onClick" delay="0">
                  <p:tgtEl>
                    <p:spTgt spid="143"/>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2" name="Rectangle: Rounded Corners 241">
            <a:extLst>
              <a:ext uri="{FF2B5EF4-FFF2-40B4-BE49-F238E27FC236}">
                <a16:creationId xmlns:a16="http://schemas.microsoft.com/office/drawing/2014/main" id="{D0507368-3283-4DC3-A1A4-FA757454B85D}"/>
              </a:ext>
            </a:extLst>
          </p:cNvPr>
          <p:cNvSpPr/>
          <p:nvPr/>
        </p:nvSpPr>
        <p:spPr>
          <a:xfrm>
            <a:off x="8133046" y="1373942"/>
            <a:ext cx="918033" cy="1424851"/>
          </a:xfrm>
          <a:prstGeom prst="roundRect">
            <a:avLst>
              <a:gd name="adj" fmla="val 84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0" name="Rectangle 239">
            <a:extLst>
              <a:ext uri="{FF2B5EF4-FFF2-40B4-BE49-F238E27FC236}">
                <a16:creationId xmlns:a16="http://schemas.microsoft.com/office/drawing/2014/main" id="{4FE24E15-4F98-4A1E-93E3-112538F4C933}"/>
              </a:ext>
            </a:extLst>
          </p:cNvPr>
          <p:cNvSpPr/>
          <p:nvPr/>
        </p:nvSpPr>
        <p:spPr>
          <a:xfrm>
            <a:off x="203283" y="20997"/>
            <a:ext cx="7760066" cy="408573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4C154827-0525-43BC-8703-2B001ED051ED}"/>
              </a:ext>
            </a:extLst>
          </p:cNvPr>
          <p:cNvSpPr/>
          <p:nvPr/>
        </p:nvSpPr>
        <p:spPr>
          <a:xfrm>
            <a:off x="55989" y="20997"/>
            <a:ext cx="7964578" cy="4149788"/>
          </a:xfrm>
          <a:custGeom>
            <a:avLst/>
            <a:gdLst>
              <a:gd name="connsiteX0" fmla="*/ 9306474 w 10619437"/>
              <a:gd name="connsiteY0" fmla="*/ 3690256 h 5533051"/>
              <a:gd name="connsiteX1" fmla="*/ 9306474 w 10619437"/>
              <a:gd name="connsiteY1" fmla="*/ 5296678 h 5533051"/>
              <a:gd name="connsiteX2" fmla="*/ 10439219 w 10619437"/>
              <a:gd name="connsiteY2" fmla="*/ 5296678 h 5533051"/>
              <a:gd name="connsiteX3" fmla="*/ 10439219 w 10619437"/>
              <a:gd name="connsiteY3" fmla="*/ 3690256 h 5533051"/>
              <a:gd name="connsiteX4" fmla="*/ 8001767 w 10619437"/>
              <a:gd name="connsiteY4" fmla="*/ 3690256 h 5533051"/>
              <a:gd name="connsiteX5" fmla="*/ 8001767 w 10619437"/>
              <a:gd name="connsiteY5" fmla="*/ 5296678 h 5533051"/>
              <a:gd name="connsiteX6" fmla="*/ 9134512 w 10619437"/>
              <a:gd name="connsiteY6" fmla="*/ 5296678 h 5533051"/>
              <a:gd name="connsiteX7" fmla="*/ 9134512 w 10619437"/>
              <a:gd name="connsiteY7" fmla="*/ 3690256 h 5533051"/>
              <a:gd name="connsiteX8" fmla="*/ 6735433 w 10619437"/>
              <a:gd name="connsiteY8" fmla="*/ 3690256 h 5533051"/>
              <a:gd name="connsiteX9" fmla="*/ 6735433 w 10619437"/>
              <a:gd name="connsiteY9" fmla="*/ 5296678 h 5533051"/>
              <a:gd name="connsiteX10" fmla="*/ 7868178 w 10619437"/>
              <a:gd name="connsiteY10" fmla="*/ 5296678 h 5533051"/>
              <a:gd name="connsiteX11" fmla="*/ 7868178 w 10619437"/>
              <a:gd name="connsiteY11" fmla="*/ 3690256 h 5533051"/>
              <a:gd name="connsiteX12" fmla="*/ 5430728 w 10619437"/>
              <a:gd name="connsiteY12" fmla="*/ 3690256 h 5533051"/>
              <a:gd name="connsiteX13" fmla="*/ 5430728 w 10619437"/>
              <a:gd name="connsiteY13" fmla="*/ 5296678 h 5533051"/>
              <a:gd name="connsiteX14" fmla="*/ 6563473 w 10619437"/>
              <a:gd name="connsiteY14" fmla="*/ 5296678 h 5533051"/>
              <a:gd name="connsiteX15" fmla="*/ 6563473 w 10619437"/>
              <a:gd name="connsiteY15" fmla="*/ 3690256 h 5533051"/>
              <a:gd name="connsiteX16" fmla="*/ 4126024 w 10619437"/>
              <a:gd name="connsiteY16" fmla="*/ 3690256 h 5533051"/>
              <a:gd name="connsiteX17" fmla="*/ 4126024 w 10619437"/>
              <a:gd name="connsiteY17" fmla="*/ 5296678 h 5533051"/>
              <a:gd name="connsiteX18" fmla="*/ 5258768 w 10619437"/>
              <a:gd name="connsiteY18" fmla="*/ 5296678 h 5533051"/>
              <a:gd name="connsiteX19" fmla="*/ 5258768 w 10619437"/>
              <a:gd name="connsiteY19" fmla="*/ 3690256 h 5533051"/>
              <a:gd name="connsiteX20" fmla="*/ 2821319 w 10619437"/>
              <a:gd name="connsiteY20" fmla="*/ 3690256 h 5533051"/>
              <a:gd name="connsiteX21" fmla="*/ 2821319 w 10619437"/>
              <a:gd name="connsiteY21" fmla="*/ 5296678 h 5533051"/>
              <a:gd name="connsiteX22" fmla="*/ 3954065 w 10619437"/>
              <a:gd name="connsiteY22" fmla="*/ 5296678 h 5533051"/>
              <a:gd name="connsiteX23" fmla="*/ 3954065 w 10619437"/>
              <a:gd name="connsiteY23" fmla="*/ 3690256 h 5533051"/>
              <a:gd name="connsiteX24" fmla="*/ 1516614 w 10619437"/>
              <a:gd name="connsiteY24" fmla="*/ 3690256 h 5533051"/>
              <a:gd name="connsiteX25" fmla="*/ 1516614 w 10619437"/>
              <a:gd name="connsiteY25" fmla="*/ 5296678 h 5533051"/>
              <a:gd name="connsiteX26" fmla="*/ 2649359 w 10619437"/>
              <a:gd name="connsiteY26" fmla="*/ 5296678 h 5533051"/>
              <a:gd name="connsiteX27" fmla="*/ 2649359 w 10619437"/>
              <a:gd name="connsiteY27" fmla="*/ 3690256 h 5533051"/>
              <a:gd name="connsiteX28" fmla="*/ 211909 w 10619437"/>
              <a:gd name="connsiteY28" fmla="*/ 3690256 h 5533051"/>
              <a:gd name="connsiteX29" fmla="*/ 211909 w 10619437"/>
              <a:gd name="connsiteY29" fmla="*/ 5296678 h 5533051"/>
              <a:gd name="connsiteX30" fmla="*/ 1344654 w 10619437"/>
              <a:gd name="connsiteY30" fmla="*/ 5296678 h 5533051"/>
              <a:gd name="connsiteX31" fmla="*/ 1344654 w 10619437"/>
              <a:gd name="connsiteY31" fmla="*/ 3690256 h 5533051"/>
              <a:gd name="connsiteX32" fmla="*/ 211910 w 10619437"/>
              <a:gd name="connsiteY32" fmla="*/ 1932992 h 5533051"/>
              <a:gd name="connsiteX33" fmla="*/ 211910 w 10619437"/>
              <a:gd name="connsiteY33" fmla="*/ 3539412 h 5533051"/>
              <a:gd name="connsiteX34" fmla="*/ 1344655 w 10619437"/>
              <a:gd name="connsiteY34" fmla="*/ 3539412 h 5533051"/>
              <a:gd name="connsiteX35" fmla="*/ 1344655 w 10619437"/>
              <a:gd name="connsiteY35" fmla="*/ 1932992 h 5533051"/>
              <a:gd name="connsiteX36" fmla="*/ 2821320 w 10619437"/>
              <a:gd name="connsiteY36" fmla="*/ 1932991 h 5533051"/>
              <a:gd name="connsiteX37" fmla="*/ 2821320 w 10619437"/>
              <a:gd name="connsiteY37" fmla="*/ 3539412 h 5533051"/>
              <a:gd name="connsiteX38" fmla="*/ 3954066 w 10619437"/>
              <a:gd name="connsiteY38" fmla="*/ 3539412 h 5533051"/>
              <a:gd name="connsiteX39" fmla="*/ 3954066 w 10619437"/>
              <a:gd name="connsiteY39" fmla="*/ 1932991 h 5533051"/>
              <a:gd name="connsiteX40" fmla="*/ 1516615 w 10619437"/>
              <a:gd name="connsiteY40" fmla="*/ 1932991 h 5533051"/>
              <a:gd name="connsiteX41" fmla="*/ 1516615 w 10619437"/>
              <a:gd name="connsiteY41" fmla="*/ 3539412 h 5533051"/>
              <a:gd name="connsiteX42" fmla="*/ 2649360 w 10619437"/>
              <a:gd name="connsiteY42" fmla="*/ 3539412 h 5533051"/>
              <a:gd name="connsiteX43" fmla="*/ 2649360 w 10619437"/>
              <a:gd name="connsiteY43" fmla="*/ 1932991 h 5533051"/>
              <a:gd name="connsiteX44" fmla="*/ 6735433 w 10619437"/>
              <a:gd name="connsiteY44" fmla="*/ 1932991 h 5533051"/>
              <a:gd name="connsiteX45" fmla="*/ 6735433 w 10619437"/>
              <a:gd name="connsiteY45" fmla="*/ 3539412 h 5533051"/>
              <a:gd name="connsiteX46" fmla="*/ 7868178 w 10619437"/>
              <a:gd name="connsiteY46" fmla="*/ 3539412 h 5533051"/>
              <a:gd name="connsiteX47" fmla="*/ 7868178 w 10619437"/>
              <a:gd name="connsiteY47" fmla="*/ 1932991 h 5533051"/>
              <a:gd name="connsiteX48" fmla="*/ 5430728 w 10619437"/>
              <a:gd name="connsiteY48" fmla="*/ 1932991 h 5533051"/>
              <a:gd name="connsiteX49" fmla="*/ 5430728 w 10619437"/>
              <a:gd name="connsiteY49" fmla="*/ 3539412 h 5533051"/>
              <a:gd name="connsiteX50" fmla="*/ 6563473 w 10619437"/>
              <a:gd name="connsiteY50" fmla="*/ 3539412 h 5533051"/>
              <a:gd name="connsiteX51" fmla="*/ 6563473 w 10619437"/>
              <a:gd name="connsiteY51" fmla="*/ 1932991 h 5533051"/>
              <a:gd name="connsiteX52" fmla="*/ 4126026 w 10619437"/>
              <a:gd name="connsiteY52" fmla="*/ 1932991 h 5533051"/>
              <a:gd name="connsiteX53" fmla="*/ 4126026 w 10619437"/>
              <a:gd name="connsiteY53" fmla="*/ 3539412 h 5533051"/>
              <a:gd name="connsiteX54" fmla="*/ 5258768 w 10619437"/>
              <a:gd name="connsiteY54" fmla="*/ 3539412 h 5533051"/>
              <a:gd name="connsiteX55" fmla="*/ 5258768 w 10619437"/>
              <a:gd name="connsiteY55" fmla="*/ 1932991 h 5533051"/>
              <a:gd name="connsiteX56" fmla="*/ 9306474 w 10619437"/>
              <a:gd name="connsiteY56" fmla="*/ 1932991 h 5533051"/>
              <a:gd name="connsiteX57" fmla="*/ 9306474 w 10619437"/>
              <a:gd name="connsiteY57" fmla="*/ 3539412 h 5533051"/>
              <a:gd name="connsiteX58" fmla="*/ 10439219 w 10619437"/>
              <a:gd name="connsiteY58" fmla="*/ 3539412 h 5533051"/>
              <a:gd name="connsiteX59" fmla="*/ 10439219 w 10619437"/>
              <a:gd name="connsiteY59" fmla="*/ 1932991 h 5533051"/>
              <a:gd name="connsiteX60" fmla="*/ 8001767 w 10619437"/>
              <a:gd name="connsiteY60" fmla="*/ 1932991 h 5533051"/>
              <a:gd name="connsiteX61" fmla="*/ 8001767 w 10619437"/>
              <a:gd name="connsiteY61" fmla="*/ 3539412 h 5533051"/>
              <a:gd name="connsiteX62" fmla="*/ 9134512 w 10619437"/>
              <a:gd name="connsiteY62" fmla="*/ 3539412 h 5533051"/>
              <a:gd name="connsiteX63" fmla="*/ 9134512 w 10619437"/>
              <a:gd name="connsiteY63" fmla="*/ 1932991 h 5533051"/>
              <a:gd name="connsiteX64" fmla="*/ 211912 w 10619437"/>
              <a:gd name="connsiteY64" fmla="*/ 175726 h 5533051"/>
              <a:gd name="connsiteX65" fmla="*/ 211912 w 10619437"/>
              <a:gd name="connsiteY65" fmla="*/ 1782148 h 5533051"/>
              <a:gd name="connsiteX66" fmla="*/ 1344656 w 10619437"/>
              <a:gd name="connsiteY66" fmla="*/ 1782148 h 5533051"/>
              <a:gd name="connsiteX67" fmla="*/ 1344656 w 10619437"/>
              <a:gd name="connsiteY67" fmla="*/ 175726 h 5533051"/>
              <a:gd name="connsiteX68" fmla="*/ 1516616 w 10619437"/>
              <a:gd name="connsiteY68" fmla="*/ 175726 h 5533051"/>
              <a:gd name="connsiteX69" fmla="*/ 1516616 w 10619437"/>
              <a:gd name="connsiteY69" fmla="*/ 1782148 h 5533051"/>
              <a:gd name="connsiteX70" fmla="*/ 2649361 w 10619437"/>
              <a:gd name="connsiteY70" fmla="*/ 1782148 h 5533051"/>
              <a:gd name="connsiteX71" fmla="*/ 2649361 w 10619437"/>
              <a:gd name="connsiteY71" fmla="*/ 175726 h 5533051"/>
              <a:gd name="connsiteX72" fmla="*/ 2821322 w 10619437"/>
              <a:gd name="connsiteY72" fmla="*/ 175726 h 5533051"/>
              <a:gd name="connsiteX73" fmla="*/ 2821322 w 10619437"/>
              <a:gd name="connsiteY73" fmla="*/ 1782148 h 5533051"/>
              <a:gd name="connsiteX74" fmla="*/ 3954068 w 10619437"/>
              <a:gd name="connsiteY74" fmla="*/ 1782148 h 5533051"/>
              <a:gd name="connsiteX75" fmla="*/ 3954068 w 10619437"/>
              <a:gd name="connsiteY75" fmla="*/ 175726 h 5533051"/>
              <a:gd name="connsiteX76" fmla="*/ 4126028 w 10619437"/>
              <a:gd name="connsiteY76" fmla="*/ 175726 h 5533051"/>
              <a:gd name="connsiteX77" fmla="*/ 4126028 w 10619437"/>
              <a:gd name="connsiteY77" fmla="*/ 1782148 h 5533051"/>
              <a:gd name="connsiteX78" fmla="*/ 5258768 w 10619437"/>
              <a:gd name="connsiteY78" fmla="*/ 1782148 h 5533051"/>
              <a:gd name="connsiteX79" fmla="*/ 5258768 w 10619437"/>
              <a:gd name="connsiteY79" fmla="*/ 175726 h 5533051"/>
              <a:gd name="connsiteX80" fmla="*/ 5430728 w 10619437"/>
              <a:gd name="connsiteY80" fmla="*/ 175726 h 5533051"/>
              <a:gd name="connsiteX81" fmla="*/ 5430728 w 10619437"/>
              <a:gd name="connsiteY81" fmla="*/ 1782148 h 5533051"/>
              <a:gd name="connsiteX82" fmla="*/ 6563473 w 10619437"/>
              <a:gd name="connsiteY82" fmla="*/ 1782148 h 5533051"/>
              <a:gd name="connsiteX83" fmla="*/ 6563473 w 10619437"/>
              <a:gd name="connsiteY83" fmla="*/ 175726 h 5533051"/>
              <a:gd name="connsiteX84" fmla="*/ 6735433 w 10619437"/>
              <a:gd name="connsiteY84" fmla="*/ 175726 h 5533051"/>
              <a:gd name="connsiteX85" fmla="*/ 6735433 w 10619437"/>
              <a:gd name="connsiteY85" fmla="*/ 1782148 h 5533051"/>
              <a:gd name="connsiteX86" fmla="*/ 7868178 w 10619437"/>
              <a:gd name="connsiteY86" fmla="*/ 1782148 h 5533051"/>
              <a:gd name="connsiteX87" fmla="*/ 7868178 w 10619437"/>
              <a:gd name="connsiteY87" fmla="*/ 175726 h 5533051"/>
              <a:gd name="connsiteX88" fmla="*/ 8001767 w 10619437"/>
              <a:gd name="connsiteY88" fmla="*/ 175725 h 5533051"/>
              <a:gd name="connsiteX89" fmla="*/ 8001767 w 10619437"/>
              <a:gd name="connsiteY89" fmla="*/ 1782147 h 5533051"/>
              <a:gd name="connsiteX90" fmla="*/ 9134512 w 10619437"/>
              <a:gd name="connsiteY90" fmla="*/ 1782147 h 5533051"/>
              <a:gd name="connsiteX91" fmla="*/ 9134512 w 10619437"/>
              <a:gd name="connsiteY91" fmla="*/ 175725 h 5533051"/>
              <a:gd name="connsiteX92" fmla="*/ 9306474 w 10619437"/>
              <a:gd name="connsiteY92" fmla="*/ 175725 h 5533051"/>
              <a:gd name="connsiteX93" fmla="*/ 9306474 w 10619437"/>
              <a:gd name="connsiteY93" fmla="*/ 1782147 h 5533051"/>
              <a:gd name="connsiteX94" fmla="*/ 10439219 w 10619437"/>
              <a:gd name="connsiteY94" fmla="*/ 1782147 h 5533051"/>
              <a:gd name="connsiteX95" fmla="*/ 10439219 w 10619437"/>
              <a:gd name="connsiteY95" fmla="*/ 175725 h 5533051"/>
              <a:gd name="connsiteX96" fmla="*/ 168149 w 10619437"/>
              <a:gd name="connsiteY96" fmla="*/ 0 h 5533051"/>
              <a:gd name="connsiteX97" fmla="*/ 10451288 w 10619437"/>
              <a:gd name="connsiteY97" fmla="*/ 0 h 5533051"/>
              <a:gd name="connsiteX98" fmla="*/ 10619437 w 10619437"/>
              <a:gd name="connsiteY98" fmla="*/ 168149 h 5533051"/>
              <a:gd name="connsiteX99" fmla="*/ 10619437 w 10619437"/>
              <a:gd name="connsiteY99" fmla="*/ 5364902 h 5533051"/>
              <a:gd name="connsiteX100" fmla="*/ 10451288 w 10619437"/>
              <a:gd name="connsiteY100" fmla="*/ 5533051 h 5533051"/>
              <a:gd name="connsiteX101" fmla="*/ 168149 w 10619437"/>
              <a:gd name="connsiteY101" fmla="*/ 5533051 h 5533051"/>
              <a:gd name="connsiteX102" fmla="*/ 0 w 10619437"/>
              <a:gd name="connsiteY102" fmla="*/ 5364902 h 5533051"/>
              <a:gd name="connsiteX103" fmla="*/ 0 w 10619437"/>
              <a:gd name="connsiteY103" fmla="*/ 168149 h 5533051"/>
              <a:gd name="connsiteX104" fmla="*/ 168149 w 10619437"/>
              <a:gd name="connsiteY104" fmla="*/ 0 h 553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0619437" h="5533051">
                <a:moveTo>
                  <a:pt x="9306474" y="3690256"/>
                </a:moveTo>
                <a:lnTo>
                  <a:pt x="9306474" y="5296678"/>
                </a:lnTo>
                <a:lnTo>
                  <a:pt x="10439219" y="5296678"/>
                </a:lnTo>
                <a:lnTo>
                  <a:pt x="10439219" y="3690256"/>
                </a:lnTo>
                <a:close/>
                <a:moveTo>
                  <a:pt x="8001767" y="3690256"/>
                </a:moveTo>
                <a:lnTo>
                  <a:pt x="8001767" y="5296678"/>
                </a:lnTo>
                <a:lnTo>
                  <a:pt x="9134512" y="5296678"/>
                </a:lnTo>
                <a:lnTo>
                  <a:pt x="9134512" y="3690256"/>
                </a:lnTo>
                <a:close/>
                <a:moveTo>
                  <a:pt x="6735433" y="3690256"/>
                </a:moveTo>
                <a:lnTo>
                  <a:pt x="6735433" y="5296678"/>
                </a:lnTo>
                <a:lnTo>
                  <a:pt x="7868178" y="5296678"/>
                </a:lnTo>
                <a:lnTo>
                  <a:pt x="7868178" y="3690256"/>
                </a:lnTo>
                <a:close/>
                <a:moveTo>
                  <a:pt x="5430728" y="3690256"/>
                </a:moveTo>
                <a:lnTo>
                  <a:pt x="5430728" y="5296678"/>
                </a:lnTo>
                <a:lnTo>
                  <a:pt x="6563473" y="5296678"/>
                </a:lnTo>
                <a:lnTo>
                  <a:pt x="6563473" y="3690256"/>
                </a:lnTo>
                <a:close/>
                <a:moveTo>
                  <a:pt x="4126024" y="3690256"/>
                </a:moveTo>
                <a:lnTo>
                  <a:pt x="4126024" y="5296678"/>
                </a:lnTo>
                <a:lnTo>
                  <a:pt x="5258768" y="5296678"/>
                </a:lnTo>
                <a:lnTo>
                  <a:pt x="5258768" y="3690256"/>
                </a:lnTo>
                <a:close/>
                <a:moveTo>
                  <a:pt x="2821319" y="3690256"/>
                </a:moveTo>
                <a:lnTo>
                  <a:pt x="2821319" y="5296678"/>
                </a:lnTo>
                <a:lnTo>
                  <a:pt x="3954065" y="5296678"/>
                </a:lnTo>
                <a:lnTo>
                  <a:pt x="3954065" y="3690256"/>
                </a:lnTo>
                <a:close/>
                <a:moveTo>
                  <a:pt x="1516614" y="3690256"/>
                </a:moveTo>
                <a:lnTo>
                  <a:pt x="1516614" y="5296678"/>
                </a:lnTo>
                <a:lnTo>
                  <a:pt x="2649359" y="5296678"/>
                </a:lnTo>
                <a:lnTo>
                  <a:pt x="2649359" y="3690256"/>
                </a:lnTo>
                <a:close/>
                <a:moveTo>
                  <a:pt x="211909" y="3690256"/>
                </a:moveTo>
                <a:lnTo>
                  <a:pt x="211909" y="5296678"/>
                </a:lnTo>
                <a:lnTo>
                  <a:pt x="1344654" y="5296678"/>
                </a:lnTo>
                <a:lnTo>
                  <a:pt x="1344654" y="3690256"/>
                </a:lnTo>
                <a:close/>
                <a:moveTo>
                  <a:pt x="211910" y="1932992"/>
                </a:moveTo>
                <a:lnTo>
                  <a:pt x="211910" y="3539412"/>
                </a:lnTo>
                <a:lnTo>
                  <a:pt x="1344655" y="3539412"/>
                </a:lnTo>
                <a:lnTo>
                  <a:pt x="1344655" y="1932992"/>
                </a:lnTo>
                <a:close/>
                <a:moveTo>
                  <a:pt x="2821320" y="1932991"/>
                </a:moveTo>
                <a:lnTo>
                  <a:pt x="2821320" y="3539412"/>
                </a:lnTo>
                <a:lnTo>
                  <a:pt x="3954066" y="3539412"/>
                </a:lnTo>
                <a:lnTo>
                  <a:pt x="3954066" y="1932991"/>
                </a:lnTo>
                <a:close/>
                <a:moveTo>
                  <a:pt x="1516615" y="1932991"/>
                </a:moveTo>
                <a:lnTo>
                  <a:pt x="1516615" y="3539412"/>
                </a:lnTo>
                <a:lnTo>
                  <a:pt x="2649360" y="3539412"/>
                </a:lnTo>
                <a:lnTo>
                  <a:pt x="2649360" y="1932991"/>
                </a:lnTo>
                <a:close/>
                <a:moveTo>
                  <a:pt x="6735433" y="1932991"/>
                </a:moveTo>
                <a:lnTo>
                  <a:pt x="6735433" y="3539412"/>
                </a:lnTo>
                <a:lnTo>
                  <a:pt x="7868178" y="3539412"/>
                </a:lnTo>
                <a:lnTo>
                  <a:pt x="7868178" y="1932991"/>
                </a:lnTo>
                <a:close/>
                <a:moveTo>
                  <a:pt x="5430728" y="1932991"/>
                </a:moveTo>
                <a:lnTo>
                  <a:pt x="5430728" y="3539412"/>
                </a:lnTo>
                <a:lnTo>
                  <a:pt x="6563473" y="3539412"/>
                </a:lnTo>
                <a:lnTo>
                  <a:pt x="6563473" y="1932991"/>
                </a:lnTo>
                <a:close/>
                <a:moveTo>
                  <a:pt x="4126026" y="1932991"/>
                </a:moveTo>
                <a:lnTo>
                  <a:pt x="4126026" y="3539412"/>
                </a:lnTo>
                <a:lnTo>
                  <a:pt x="5258768" y="3539412"/>
                </a:lnTo>
                <a:lnTo>
                  <a:pt x="5258768" y="1932991"/>
                </a:lnTo>
                <a:close/>
                <a:moveTo>
                  <a:pt x="9306474" y="1932991"/>
                </a:moveTo>
                <a:lnTo>
                  <a:pt x="9306474" y="3539412"/>
                </a:lnTo>
                <a:lnTo>
                  <a:pt x="10439219" y="3539412"/>
                </a:lnTo>
                <a:lnTo>
                  <a:pt x="10439219" y="1932991"/>
                </a:lnTo>
                <a:close/>
                <a:moveTo>
                  <a:pt x="8001767" y="1932991"/>
                </a:moveTo>
                <a:lnTo>
                  <a:pt x="8001767" y="3539412"/>
                </a:lnTo>
                <a:lnTo>
                  <a:pt x="9134512" y="3539412"/>
                </a:lnTo>
                <a:lnTo>
                  <a:pt x="9134512" y="1932991"/>
                </a:lnTo>
                <a:close/>
                <a:moveTo>
                  <a:pt x="211912" y="175726"/>
                </a:moveTo>
                <a:lnTo>
                  <a:pt x="211912" y="1782148"/>
                </a:lnTo>
                <a:lnTo>
                  <a:pt x="1344656" y="1782148"/>
                </a:lnTo>
                <a:lnTo>
                  <a:pt x="1344656" y="175726"/>
                </a:lnTo>
                <a:close/>
                <a:moveTo>
                  <a:pt x="1516616" y="175726"/>
                </a:moveTo>
                <a:lnTo>
                  <a:pt x="1516616" y="1782148"/>
                </a:lnTo>
                <a:lnTo>
                  <a:pt x="2649361" y="1782148"/>
                </a:lnTo>
                <a:lnTo>
                  <a:pt x="2649361" y="175726"/>
                </a:lnTo>
                <a:close/>
                <a:moveTo>
                  <a:pt x="2821322" y="175726"/>
                </a:moveTo>
                <a:lnTo>
                  <a:pt x="2821322" y="1782148"/>
                </a:lnTo>
                <a:lnTo>
                  <a:pt x="3954068" y="1782148"/>
                </a:lnTo>
                <a:lnTo>
                  <a:pt x="3954068" y="175726"/>
                </a:lnTo>
                <a:close/>
                <a:moveTo>
                  <a:pt x="4126028" y="175726"/>
                </a:moveTo>
                <a:lnTo>
                  <a:pt x="4126028" y="1782148"/>
                </a:lnTo>
                <a:lnTo>
                  <a:pt x="5258768" y="1782148"/>
                </a:lnTo>
                <a:lnTo>
                  <a:pt x="5258768" y="175726"/>
                </a:lnTo>
                <a:close/>
                <a:moveTo>
                  <a:pt x="5430728" y="175726"/>
                </a:moveTo>
                <a:lnTo>
                  <a:pt x="5430728" y="1782148"/>
                </a:lnTo>
                <a:lnTo>
                  <a:pt x="6563473" y="1782148"/>
                </a:lnTo>
                <a:lnTo>
                  <a:pt x="6563473" y="175726"/>
                </a:lnTo>
                <a:close/>
                <a:moveTo>
                  <a:pt x="6735433" y="175726"/>
                </a:moveTo>
                <a:lnTo>
                  <a:pt x="6735433" y="1782148"/>
                </a:lnTo>
                <a:lnTo>
                  <a:pt x="7868178" y="1782148"/>
                </a:lnTo>
                <a:lnTo>
                  <a:pt x="7868178" y="175726"/>
                </a:lnTo>
                <a:close/>
                <a:moveTo>
                  <a:pt x="8001767" y="175725"/>
                </a:moveTo>
                <a:lnTo>
                  <a:pt x="8001767" y="1782147"/>
                </a:lnTo>
                <a:lnTo>
                  <a:pt x="9134512" y="1782147"/>
                </a:lnTo>
                <a:lnTo>
                  <a:pt x="9134512" y="175725"/>
                </a:lnTo>
                <a:close/>
                <a:moveTo>
                  <a:pt x="9306474" y="175725"/>
                </a:moveTo>
                <a:lnTo>
                  <a:pt x="9306474" y="1782147"/>
                </a:lnTo>
                <a:lnTo>
                  <a:pt x="10439219" y="1782147"/>
                </a:lnTo>
                <a:lnTo>
                  <a:pt x="10439219" y="175725"/>
                </a:lnTo>
                <a:close/>
                <a:moveTo>
                  <a:pt x="168149" y="0"/>
                </a:moveTo>
                <a:lnTo>
                  <a:pt x="10451288" y="0"/>
                </a:lnTo>
                <a:cubicBezTo>
                  <a:pt x="10544154" y="0"/>
                  <a:pt x="10619437" y="75283"/>
                  <a:pt x="10619437" y="168149"/>
                </a:cubicBezTo>
                <a:lnTo>
                  <a:pt x="10619437" y="5364902"/>
                </a:lnTo>
                <a:cubicBezTo>
                  <a:pt x="10619437" y="5457768"/>
                  <a:pt x="10544154" y="5533051"/>
                  <a:pt x="10451288" y="5533051"/>
                </a:cubicBezTo>
                <a:lnTo>
                  <a:pt x="168149" y="5533051"/>
                </a:lnTo>
                <a:cubicBezTo>
                  <a:pt x="75283" y="5533051"/>
                  <a:pt x="0" y="5457768"/>
                  <a:pt x="0" y="5364902"/>
                </a:cubicBezTo>
                <a:lnTo>
                  <a:pt x="0" y="168149"/>
                </a:lnTo>
                <a:cubicBezTo>
                  <a:pt x="0" y="75283"/>
                  <a:pt x="75283" y="0"/>
                  <a:pt x="168149" y="0"/>
                </a:cubicBezTo>
                <a:close/>
              </a:path>
            </a:pathLst>
          </a:custGeom>
          <a:solidFill>
            <a:srgbClr val="FF0000"/>
          </a:solidFill>
          <a:effectLst>
            <a:outerShdw blurRad="114300" dist="76200" dir="2700000" algn="tl" rotWithShape="0">
              <a:prstClr val="black">
                <a:alpha val="48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 name="Picture 70">
            <a:extLst>
              <a:ext uri="{FF2B5EF4-FFF2-40B4-BE49-F238E27FC236}">
                <a16:creationId xmlns:a16="http://schemas.microsoft.com/office/drawing/2014/main" id="{19CE584B-CB42-4680-AF11-A67A239BCCC2}"/>
              </a:ext>
            </a:extLst>
          </p:cNvPr>
          <p:cNvPicPr>
            <a:picLocks noChangeAspect="1"/>
          </p:cNvPicPr>
          <p:nvPr/>
        </p:nvPicPr>
        <p:blipFill>
          <a:blip r:embed="rId3"/>
          <a:stretch>
            <a:fillRect/>
          </a:stretch>
        </p:blipFill>
        <p:spPr>
          <a:xfrm>
            <a:off x="287688" y="225529"/>
            <a:ext cx="714645" cy="1004707"/>
          </a:xfrm>
          <a:prstGeom prst="rect">
            <a:avLst/>
          </a:prstGeom>
        </p:spPr>
      </p:pic>
      <p:pic>
        <p:nvPicPr>
          <p:cNvPr id="74" name="Picture 73">
            <a:extLst>
              <a:ext uri="{FF2B5EF4-FFF2-40B4-BE49-F238E27FC236}">
                <a16:creationId xmlns:a16="http://schemas.microsoft.com/office/drawing/2014/main" id="{39BC579F-D77F-4E2D-B738-9105FE13EF2D}"/>
              </a:ext>
            </a:extLst>
          </p:cNvPr>
          <p:cNvPicPr>
            <a:picLocks noChangeAspect="1"/>
          </p:cNvPicPr>
          <p:nvPr/>
        </p:nvPicPr>
        <p:blipFill>
          <a:blip r:embed="rId4"/>
          <a:stretch>
            <a:fillRect/>
          </a:stretch>
        </p:blipFill>
        <p:spPr>
          <a:xfrm>
            <a:off x="1195812" y="259709"/>
            <a:ext cx="839164" cy="916733"/>
          </a:xfrm>
          <a:prstGeom prst="rect">
            <a:avLst/>
          </a:prstGeom>
        </p:spPr>
      </p:pic>
      <p:sp>
        <p:nvSpPr>
          <p:cNvPr id="70" name="Rectangle: Rounded Corners 69">
            <a:extLst>
              <a:ext uri="{FF2B5EF4-FFF2-40B4-BE49-F238E27FC236}">
                <a16:creationId xmlns:a16="http://schemas.microsoft.com/office/drawing/2014/main" id="{89B569C8-893A-4D96-A9B3-E2E8BA3BA940}"/>
              </a:ext>
            </a:extLst>
          </p:cNvPr>
          <p:cNvSpPr/>
          <p:nvPr/>
        </p:nvSpPr>
        <p:spPr>
          <a:xfrm>
            <a:off x="8139581" y="1353202"/>
            <a:ext cx="937728" cy="1459075"/>
          </a:xfrm>
          <a:prstGeom prst="roundRect">
            <a:avLst>
              <a:gd name="adj" fmla="val 6886"/>
            </a:avLst>
          </a:prstGeom>
          <a:noFill/>
          <a:ln w="146050">
            <a:solidFill>
              <a:srgbClr val="FF0000"/>
            </a:solidFill>
          </a:ln>
          <a:effectLst>
            <a:outerShdw blurRad="101600" dist="1016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TextBox 71">
            <a:extLst>
              <a:ext uri="{FF2B5EF4-FFF2-40B4-BE49-F238E27FC236}">
                <a16:creationId xmlns:a16="http://schemas.microsoft.com/office/drawing/2014/main" id="{2144D9BA-04AB-445E-9D54-BE0B504A5C66}"/>
              </a:ext>
            </a:extLst>
          </p:cNvPr>
          <p:cNvSpPr txBox="1"/>
          <p:nvPr/>
        </p:nvSpPr>
        <p:spPr>
          <a:xfrm>
            <a:off x="311785" y="1169004"/>
            <a:ext cx="666452"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Boris</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3" name="TextBox 72">
            <a:extLst>
              <a:ext uri="{FF2B5EF4-FFF2-40B4-BE49-F238E27FC236}">
                <a16:creationId xmlns:a16="http://schemas.microsoft.com/office/drawing/2014/main" id="{C4AD74C1-0853-480E-BD8A-E047D189D0DA}"/>
              </a:ext>
            </a:extLst>
          </p:cNvPr>
          <p:cNvSpPr txBox="1"/>
          <p:nvPr/>
        </p:nvSpPr>
        <p:spPr>
          <a:xfrm>
            <a:off x="1282167" y="1169004"/>
            <a:ext cx="666452"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Marjorie</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1297D525-262A-4CCB-80A8-2B4798EE9A55}"/>
              </a:ext>
            </a:extLst>
          </p:cNvPr>
          <p:cNvSpPr/>
          <p:nvPr/>
        </p:nvSpPr>
        <p:spPr>
          <a:xfrm>
            <a:off x="1205550" y="134397"/>
            <a:ext cx="839164" cy="1223408"/>
          </a:xfrm>
          <a:prstGeom prst="rect">
            <a:avLst/>
          </a:prstGeom>
          <a:solidFill>
            <a:srgbClr val="AFABAB">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Rectangle 75">
            <a:extLst>
              <a:ext uri="{FF2B5EF4-FFF2-40B4-BE49-F238E27FC236}">
                <a16:creationId xmlns:a16="http://schemas.microsoft.com/office/drawing/2014/main" id="{6F32AEEA-1A53-412A-BDF2-9112524B7891}"/>
              </a:ext>
            </a:extLst>
          </p:cNvPr>
          <p:cNvSpPr/>
          <p:nvPr/>
        </p:nvSpPr>
        <p:spPr>
          <a:xfrm>
            <a:off x="208120" y="134397"/>
            <a:ext cx="839164" cy="1223408"/>
          </a:xfrm>
          <a:prstGeom prst="rect">
            <a:avLst/>
          </a:prstGeom>
          <a:solidFill>
            <a:srgbClr val="AFABAB">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TextBox 76">
            <a:extLst>
              <a:ext uri="{FF2B5EF4-FFF2-40B4-BE49-F238E27FC236}">
                <a16:creationId xmlns:a16="http://schemas.microsoft.com/office/drawing/2014/main" id="{5E28DA32-9F64-42EC-A4BF-0CBF25C99E0F}"/>
              </a:ext>
            </a:extLst>
          </p:cNvPr>
          <p:cNvSpPr txBox="1"/>
          <p:nvPr/>
        </p:nvSpPr>
        <p:spPr>
          <a:xfrm>
            <a:off x="6180403" y="3804153"/>
            <a:ext cx="666452"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Sye</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8" name="Picture 77">
            <a:extLst>
              <a:ext uri="{FF2B5EF4-FFF2-40B4-BE49-F238E27FC236}">
                <a16:creationId xmlns:a16="http://schemas.microsoft.com/office/drawing/2014/main" id="{F7D61957-D86B-49D9-A19E-41542DD79050}"/>
              </a:ext>
            </a:extLst>
          </p:cNvPr>
          <p:cNvPicPr>
            <a:picLocks noChangeAspect="1"/>
          </p:cNvPicPr>
          <p:nvPr/>
        </p:nvPicPr>
        <p:blipFill>
          <a:blip r:embed="rId5"/>
          <a:stretch>
            <a:fillRect/>
          </a:stretch>
        </p:blipFill>
        <p:spPr>
          <a:xfrm>
            <a:off x="6070094" y="2822171"/>
            <a:ext cx="818491" cy="993591"/>
          </a:xfrm>
          <a:prstGeom prst="rect">
            <a:avLst/>
          </a:prstGeom>
        </p:spPr>
      </p:pic>
      <p:sp>
        <p:nvSpPr>
          <p:cNvPr id="79" name="Rectangle 78">
            <a:extLst>
              <a:ext uri="{FF2B5EF4-FFF2-40B4-BE49-F238E27FC236}">
                <a16:creationId xmlns:a16="http://schemas.microsoft.com/office/drawing/2014/main" id="{FE8919C5-326C-4A88-B228-37952EFA8082}"/>
              </a:ext>
            </a:extLst>
          </p:cNvPr>
          <p:cNvSpPr/>
          <p:nvPr/>
        </p:nvSpPr>
        <p:spPr>
          <a:xfrm>
            <a:off x="6076952" y="2794501"/>
            <a:ext cx="839164" cy="1223408"/>
          </a:xfrm>
          <a:prstGeom prst="rect">
            <a:avLst/>
          </a:prstGeom>
          <a:solidFill>
            <a:srgbClr val="AFABAB">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TextBox 79">
            <a:extLst>
              <a:ext uri="{FF2B5EF4-FFF2-40B4-BE49-F238E27FC236}">
                <a16:creationId xmlns:a16="http://schemas.microsoft.com/office/drawing/2014/main" id="{F46ABCF8-440F-4AA1-BF96-646398AB2D7D}"/>
              </a:ext>
            </a:extLst>
          </p:cNvPr>
          <p:cNvSpPr txBox="1"/>
          <p:nvPr/>
        </p:nvSpPr>
        <p:spPr>
          <a:xfrm>
            <a:off x="3243505" y="1169004"/>
            <a:ext cx="666452"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Ben</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1" name="Picture 80">
            <a:extLst>
              <a:ext uri="{FF2B5EF4-FFF2-40B4-BE49-F238E27FC236}">
                <a16:creationId xmlns:a16="http://schemas.microsoft.com/office/drawing/2014/main" id="{30024A7C-876E-4140-B318-4E968B410B94}"/>
              </a:ext>
            </a:extLst>
          </p:cNvPr>
          <p:cNvPicPr>
            <a:picLocks noChangeAspect="1"/>
          </p:cNvPicPr>
          <p:nvPr/>
        </p:nvPicPr>
        <p:blipFill>
          <a:blip r:embed="rId6"/>
          <a:stretch>
            <a:fillRect/>
          </a:stretch>
        </p:blipFill>
        <p:spPr>
          <a:xfrm>
            <a:off x="3206450" y="200705"/>
            <a:ext cx="740563" cy="1025133"/>
          </a:xfrm>
          <a:prstGeom prst="rect">
            <a:avLst/>
          </a:prstGeom>
        </p:spPr>
      </p:pic>
      <p:sp>
        <p:nvSpPr>
          <p:cNvPr id="82" name="Rectangle 81">
            <a:extLst>
              <a:ext uri="{FF2B5EF4-FFF2-40B4-BE49-F238E27FC236}">
                <a16:creationId xmlns:a16="http://schemas.microsoft.com/office/drawing/2014/main" id="{3FC68F97-0696-48BA-9A4E-52A6DEA1752B}"/>
              </a:ext>
            </a:extLst>
          </p:cNvPr>
          <p:cNvSpPr/>
          <p:nvPr/>
        </p:nvSpPr>
        <p:spPr>
          <a:xfrm>
            <a:off x="3157426" y="134397"/>
            <a:ext cx="839164" cy="1223408"/>
          </a:xfrm>
          <a:prstGeom prst="rect">
            <a:avLst/>
          </a:prstGeom>
          <a:solidFill>
            <a:srgbClr val="AFABAB">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3" name="TextBox 82">
            <a:extLst>
              <a:ext uri="{FF2B5EF4-FFF2-40B4-BE49-F238E27FC236}">
                <a16:creationId xmlns:a16="http://schemas.microsoft.com/office/drawing/2014/main" id="{F7CDA106-849D-48A1-81F0-6AF0FDF1FAA1}"/>
              </a:ext>
            </a:extLst>
          </p:cNvPr>
          <p:cNvSpPr txBox="1"/>
          <p:nvPr/>
        </p:nvSpPr>
        <p:spPr>
          <a:xfrm>
            <a:off x="4221734" y="1169004"/>
            <a:ext cx="666452"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Meg</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4" name="Picture 83">
            <a:extLst>
              <a:ext uri="{FF2B5EF4-FFF2-40B4-BE49-F238E27FC236}">
                <a16:creationId xmlns:a16="http://schemas.microsoft.com/office/drawing/2014/main" id="{23A064B2-4E63-4A2A-941B-3E1B560911C7}"/>
              </a:ext>
            </a:extLst>
          </p:cNvPr>
          <p:cNvPicPr>
            <a:picLocks noChangeAspect="1"/>
          </p:cNvPicPr>
          <p:nvPr/>
        </p:nvPicPr>
        <p:blipFill>
          <a:blip r:embed="rId7"/>
          <a:stretch>
            <a:fillRect/>
          </a:stretch>
        </p:blipFill>
        <p:spPr>
          <a:xfrm>
            <a:off x="4195089" y="193778"/>
            <a:ext cx="719743" cy="1012608"/>
          </a:xfrm>
          <a:prstGeom prst="rect">
            <a:avLst/>
          </a:prstGeom>
        </p:spPr>
      </p:pic>
      <p:sp>
        <p:nvSpPr>
          <p:cNvPr id="85" name="Rectangle 84">
            <a:extLst>
              <a:ext uri="{FF2B5EF4-FFF2-40B4-BE49-F238E27FC236}">
                <a16:creationId xmlns:a16="http://schemas.microsoft.com/office/drawing/2014/main" id="{65A7576D-0E2B-4C7B-92B8-551C4439B016}"/>
              </a:ext>
            </a:extLst>
          </p:cNvPr>
          <p:cNvSpPr/>
          <p:nvPr/>
        </p:nvSpPr>
        <p:spPr>
          <a:xfrm>
            <a:off x="4131117" y="134397"/>
            <a:ext cx="839164" cy="1223408"/>
          </a:xfrm>
          <a:prstGeom prst="rect">
            <a:avLst/>
          </a:prstGeom>
          <a:solidFill>
            <a:srgbClr val="AFABAB">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6" name="Picture 85">
            <a:extLst>
              <a:ext uri="{FF2B5EF4-FFF2-40B4-BE49-F238E27FC236}">
                <a16:creationId xmlns:a16="http://schemas.microsoft.com/office/drawing/2014/main" id="{D41142CE-B53D-47F8-A16B-3C63D52264AB}"/>
              </a:ext>
            </a:extLst>
          </p:cNvPr>
          <p:cNvPicPr>
            <a:picLocks noChangeAspect="1"/>
          </p:cNvPicPr>
          <p:nvPr/>
        </p:nvPicPr>
        <p:blipFill>
          <a:blip r:embed="rId8"/>
          <a:stretch>
            <a:fillRect/>
          </a:stretch>
        </p:blipFill>
        <p:spPr>
          <a:xfrm>
            <a:off x="5159517" y="175496"/>
            <a:ext cx="756803" cy="1033427"/>
          </a:xfrm>
          <a:prstGeom prst="rect">
            <a:avLst/>
          </a:prstGeom>
        </p:spPr>
      </p:pic>
      <p:sp>
        <p:nvSpPr>
          <p:cNvPr id="87" name="TextBox 86">
            <a:extLst>
              <a:ext uri="{FF2B5EF4-FFF2-40B4-BE49-F238E27FC236}">
                <a16:creationId xmlns:a16="http://schemas.microsoft.com/office/drawing/2014/main" id="{39B3C9E7-8461-45B8-9FA3-920139EBBF68}"/>
              </a:ext>
            </a:extLst>
          </p:cNvPr>
          <p:cNvSpPr txBox="1"/>
          <p:nvPr/>
        </p:nvSpPr>
        <p:spPr>
          <a:xfrm>
            <a:off x="5204692" y="1169004"/>
            <a:ext cx="666452"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Alberto</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8" name="Rectangle 87">
            <a:extLst>
              <a:ext uri="{FF2B5EF4-FFF2-40B4-BE49-F238E27FC236}">
                <a16:creationId xmlns:a16="http://schemas.microsoft.com/office/drawing/2014/main" id="{4D656BDB-0A3F-466B-B7D0-87F7F974CE3C}"/>
              </a:ext>
            </a:extLst>
          </p:cNvPr>
          <p:cNvSpPr/>
          <p:nvPr/>
        </p:nvSpPr>
        <p:spPr>
          <a:xfrm>
            <a:off x="5104363" y="134397"/>
            <a:ext cx="839164" cy="1223408"/>
          </a:xfrm>
          <a:prstGeom prst="rect">
            <a:avLst/>
          </a:prstGeom>
          <a:solidFill>
            <a:srgbClr val="AFABAB">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9" name="Picture 88">
            <a:extLst>
              <a:ext uri="{FF2B5EF4-FFF2-40B4-BE49-F238E27FC236}">
                <a16:creationId xmlns:a16="http://schemas.microsoft.com/office/drawing/2014/main" id="{D6D640F9-8829-4167-BFA6-3DF46E8DEA4C}"/>
              </a:ext>
            </a:extLst>
          </p:cNvPr>
          <p:cNvPicPr>
            <a:picLocks noChangeAspect="1"/>
          </p:cNvPicPr>
          <p:nvPr/>
        </p:nvPicPr>
        <p:blipFill>
          <a:blip r:embed="rId9"/>
          <a:stretch>
            <a:fillRect/>
          </a:stretch>
        </p:blipFill>
        <p:spPr>
          <a:xfrm>
            <a:off x="6117815" y="146248"/>
            <a:ext cx="762525" cy="1057264"/>
          </a:xfrm>
          <a:prstGeom prst="rect">
            <a:avLst/>
          </a:prstGeom>
        </p:spPr>
      </p:pic>
      <p:sp>
        <p:nvSpPr>
          <p:cNvPr id="90" name="TextBox 89">
            <a:extLst>
              <a:ext uri="{FF2B5EF4-FFF2-40B4-BE49-F238E27FC236}">
                <a16:creationId xmlns:a16="http://schemas.microsoft.com/office/drawing/2014/main" id="{1D967E5F-486B-47DE-BFEF-15E5F300E34E}"/>
              </a:ext>
            </a:extLst>
          </p:cNvPr>
          <p:cNvSpPr txBox="1"/>
          <p:nvPr/>
        </p:nvSpPr>
        <p:spPr>
          <a:xfrm>
            <a:off x="6165851" y="1169004"/>
            <a:ext cx="666452"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Sophie</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1" name="Rectangle 90">
            <a:extLst>
              <a:ext uri="{FF2B5EF4-FFF2-40B4-BE49-F238E27FC236}">
                <a16:creationId xmlns:a16="http://schemas.microsoft.com/office/drawing/2014/main" id="{0FEE76D0-6B9F-4723-B849-077A25E582E8}"/>
              </a:ext>
            </a:extLst>
          </p:cNvPr>
          <p:cNvSpPr/>
          <p:nvPr/>
        </p:nvSpPr>
        <p:spPr>
          <a:xfrm>
            <a:off x="6060523" y="134397"/>
            <a:ext cx="839164" cy="1223408"/>
          </a:xfrm>
          <a:prstGeom prst="rect">
            <a:avLst/>
          </a:prstGeom>
          <a:solidFill>
            <a:srgbClr val="AFABAB">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TextBox 91">
            <a:extLst>
              <a:ext uri="{FF2B5EF4-FFF2-40B4-BE49-F238E27FC236}">
                <a16:creationId xmlns:a16="http://schemas.microsoft.com/office/drawing/2014/main" id="{393DE50E-D60A-4162-A78C-FC0E0768ABC4}"/>
              </a:ext>
            </a:extLst>
          </p:cNvPr>
          <p:cNvSpPr txBox="1"/>
          <p:nvPr/>
        </p:nvSpPr>
        <p:spPr>
          <a:xfrm>
            <a:off x="7118013" y="1169004"/>
            <a:ext cx="666452"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Jayne</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3" name="Picture 92">
            <a:extLst>
              <a:ext uri="{FF2B5EF4-FFF2-40B4-BE49-F238E27FC236}">
                <a16:creationId xmlns:a16="http://schemas.microsoft.com/office/drawing/2014/main" id="{99AF5D91-27F1-4264-9276-30AC4F831839}"/>
              </a:ext>
            </a:extLst>
          </p:cNvPr>
          <p:cNvPicPr>
            <a:picLocks noChangeAspect="1"/>
          </p:cNvPicPr>
          <p:nvPr/>
        </p:nvPicPr>
        <p:blipFill>
          <a:blip r:embed="rId10"/>
          <a:stretch>
            <a:fillRect/>
          </a:stretch>
        </p:blipFill>
        <p:spPr>
          <a:xfrm>
            <a:off x="7083717" y="225529"/>
            <a:ext cx="735044" cy="963647"/>
          </a:xfrm>
          <a:prstGeom prst="rect">
            <a:avLst/>
          </a:prstGeom>
        </p:spPr>
      </p:pic>
      <p:sp>
        <p:nvSpPr>
          <p:cNvPr id="94" name="TextBox 93">
            <a:extLst>
              <a:ext uri="{FF2B5EF4-FFF2-40B4-BE49-F238E27FC236}">
                <a16:creationId xmlns:a16="http://schemas.microsoft.com/office/drawing/2014/main" id="{D2E58E63-5FC2-4331-9208-D11A59EA5579}"/>
              </a:ext>
            </a:extLst>
          </p:cNvPr>
          <p:cNvSpPr txBox="1"/>
          <p:nvPr/>
        </p:nvSpPr>
        <p:spPr>
          <a:xfrm>
            <a:off x="320134" y="2485631"/>
            <a:ext cx="666452"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Jasper</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5" name="Picture 94">
            <a:extLst>
              <a:ext uri="{FF2B5EF4-FFF2-40B4-BE49-F238E27FC236}">
                <a16:creationId xmlns:a16="http://schemas.microsoft.com/office/drawing/2014/main" id="{9AA0F6E5-4E93-4DFB-9867-99CAFC99F49D}"/>
              </a:ext>
            </a:extLst>
          </p:cNvPr>
          <p:cNvPicPr>
            <a:picLocks noChangeAspect="1"/>
          </p:cNvPicPr>
          <p:nvPr/>
        </p:nvPicPr>
        <p:blipFill>
          <a:blip r:embed="rId11"/>
          <a:stretch>
            <a:fillRect/>
          </a:stretch>
        </p:blipFill>
        <p:spPr>
          <a:xfrm>
            <a:off x="264273" y="1523974"/>
            <a:ext cx="778174" cy="1016061"/>
          </a:xfrm>
          <a:prstGeom prst="rect">
            <a:avLst/>
          </a:prstGeom>
        </p:spPr>
      </p:pic>
      <p:sp>
        <p:nvSpPr>
          <p:cNvPr id="96" name="Rectangle 95">
            <a:extLst>
              <a:ext uri="{FF2B5EF4-FFF2-40B4-BE49-F238E27FC236}">
                <a16:creationId xmlns:a16="http://schemas.microsoft.com/office/drawing/2014/main" id="{CF016CBF-892E-4C8E-A528-58AB3B06505F}"/>
              </a:ext>
            </a:extLst>
          </p:cNvPr>
          <p:cNvSpPr/>
          <p:nvPr/>
        </p:nvSpPr>
        <p:spPr>
          <a:xfrm>
            <a:off x="203283" y="1448123"/>
            <a:ext cx="839164" cy="1223408"/>
          </a:xfrm>
          <a:prstGeom prst="rect">
            <a:avLst/>
          </a:prstGeom>
          <a:solidFill>
            <a:srgbClr val="AFABAB">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TextBox 97">
            <a:extLst>
              <a:ext uri="{FF2B5EF4-FFF2-40B4-BE49-F238E27FC236}">
                <a16:creationId xmlns:a16="http://schemas.microsoft.com/office/drawing/2014/main" id="{AFD92B9D-ED92-44EC-B918-96ACFBBFCEEC}"/>
              </a:ext>
            </a:extLst>
          </p:cNvPr>
          <p:cNvSpPr txBox="1"/>
          <p:nvPr/>
        </p:nvSpPr>
        <p:spPr>
          <a:xfrm>
            <a:off x="3257007" y="3804153"/>
            <a:ext cx="666452"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Spudina</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9" name="Picture 98">
            <a:extLst>
              <a:ext uri="{FF2B5EF4-FFF2-40B4-BE49-F238E27FC236}">
                <a16:creationId xmlns:a16="http://schemas.microsoft.com/office/drawing/2014/main" id="{9044CF35-0C1E-4B9A-A6A8-5EBFB02740C2}"/>
              </a:ext>
            </a:extLst>
          </p:cNvPr>
          <p:cNvPicPr>
            <a:picLocks noChangeAspect="1"/>
          </p:cNvPicPr>
          <p:nvPr/>
        </p:nvPicPr>
        <p:blipFill>
          <a:blip r:embed="rId12"/>
          <a:stretch>
            <a:fillRect/>
          </a:stretch>
        </p:blipFill>
        <p:spPr>
          <a:xfrm>
            <a:off x="3109665" y="2758825"/>
            <a:ext cx="961136" cy="1083906"/>
          </a:xfrm>
          <a:prstGeom prst="rect">
            <a:avLst/>
          </a:prstGeom>
        </p:spPr>
      </p:pic>
      <p:sp>
        <p:nvSpPr>
          <p:cNvPr id="97" name="Rectangle 96">
            <a:extLst>
              <a:ext uri="{FF2B5EF4-FFF2-40B4-BE49-F238E27FC236}">
                <a16:creationId xmlns:a16="http://schemas.microsoft.com/office/drawing/2014/main" id="{25066829-7DEF-401F-B7A9-000BD385A9F6}"/>
              </a:ext>
            </a:extLst>
          </p:cNvPr>
          <p:cNvSpPr/>
          <p:nvPr/>
        </p:nvSpPr>
        <p:spPr>
          <a:xfrm>
            <a:off x="3173804" y="2768939"/>
            <a:ext cx="839164" cy="1223408"/>
          </a:xfrm>
          <a:prstGeom prst="rect">
            <a:avLst/>
          </a:prstGeom>
          <a:solidFill>
            <a:srgbClr val="AFABAB">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0" name="TextBox 99">
            <a:extLst>
              <a:ext uri="{FF2B5EF4-FFF2-40B4-BE49-F238E27FC236}">
                <a16:creationId xmlns:a16="http://schemas.microsoft.com/office/drawing/2014/main" id="{69BC1E8C-7C8A-4C55-9693-B6AF54724786}"/>
              </a:ext>
            </a:extLst>
          </p:cNvPr>
          <p:cNvSpPr txBox="1"/>
          <p:nvPr/>
        </p:nvSpPr>
        <p:spPr>
          <a:xfrm>
            <a:off x="2279433" y="2485631"/>
            <a:ext cx="666452"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Colin</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1" name="Picture 100">
            <a:extLst>
              <a:ext uri="{FF2B5EF4-FFF2-40B4-BE49-F238E27FC236}">
                <a16:creationId xmlns:a16="http://schemas.microsoft.com/office/drawing/2014/main" id="{F8CAFEF5-B05D-4F80-AC0D-F95ED177765A}"/>
              </a:ext>
            </a:extLst>
          </p:cNvPr>
          <p:cNvPicPr>
            <a:picLocks noChangeAspect="1"/>
          </p:cNvPicPr>
          <p:nvPr/>
        </p:nvPicPr>
        <p:blipFill>
          <a:blip r:embed="rId13"/>
          <a:stretch>
            <a:fillRect/>
          </a:stretch>
        </p:blipFill>
        <p:spPr>
          <a:xfrm>
            <a:off x="2246575" y="1579033"/>
            <a:ext cx="732169" cy="940416"/>
          </a:xfrm>
          <a:prstGeom prst="rect">
            <a:avLst/>
          </a:prstGeom>
        </p:spPr>
      </p:pic>
      <p:sp>
        <p:nvSpPr>
          <p:cNvPr id="102" name="Rectangle 101">
            <a:extLst>
              <a:ext uri="{FF2B5EF4-FFF2-40B4-BE49-F238E27FC236}">
                <a16:creationId xmlns:a16="http://schemas.microsoft.com/office/drawing/2014/main" id="{075957E9-B11F-44C5-9C12-CDBAFDAC8488}"/>
              </a:ext>
            </a:extLst>
          </p:cNvPr>
          <p:cNvSpPr/>
          <p:nvPr/>
        </p:nvSpPr>
        <p:spPr>
          <a:xfrm>
            <a:off x="2189082" y="1444459"/>
            <a:ext cx="839164" cy="1223408"/>
          </a:xfrm>
          <a:prstGeom prst="rect">
            <a:avLst/>
          </a:prstGeom>
          <a:solidFill>
            <a:srgbClr val="AFABAB">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 name="Picture 102">
            <a:extLst>
              <a:ext uri="{FF2B5EF4-FFF2-40B4-BE49-F238E27FC236}">
                <a16:creationId xmlns:a16="http://schemas.microsoft.com/office/drawing/2014/main" id="{5F0A5993-CE4C-4AC1-A939-17B6FD046BAC}"/>
              </a:ext>
            </a:extLst>
          </p:cNvPr>
          <p:cNvPicPr>
            <a:picLocks noChangeAspect="1"/>
          </p:cNvPicPr>
          <p:nvPr/>
        </p:nvPicPr>
        <p:blipFill>
          <a:blip r:embed="rId14"/>
          <a:stretch>
            <a:fillRect/>
          </a:stretch>
        </p:blipFill>
        <p:spPr>
          <a:xfrm>
            <a:off x="3255492" y="1542831"/>
            <a:ext cx="697168" cy="978346"/>
          </a:xfrm>
          <a:prstGeom prst="rect">
            <a:avLst/>
          </a:prstGeom>
        </p:spPr>
      </p:pic>
      <p:sp>
        <p:nvSpPr>
          <p:cNvPr id="104" name="TextBox 103">
            <a:extLst>
              <a:ext uri="{FF2B5EF4-FFF2-40B4-BE49-F238E27FC236}">
                <a16:creationId xmlns:a16="http://schemas.microsoft.com/office/drawing/2014/main" id="{EB93AD9C-E8E9-48E7-9ECD-4C5383068AC7}"/>
              </a:ext>
            </a:extLst>
          </p:cNvPr>
          <p:cNvSpPr txBox="1"/>
          <p:nvPr/>
        </p:nvSpPr>
        <p:spPr>
          <a:xfrm>
            <a:off x="3270849" y="2485631"/>
            <a:ext cx="666452"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Sylvie</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5" name="TextBox 104">
            <a:extLst>
              <a:ext uri="{FF2B5EF4-FFF2-40B4-BE49-F238E27FC236}">
                <a16:creationId xmlns:a16="http://schemas.microsoft.com/office/drawing/2014/main" id="{BB992912-B86B-4B61-8E83-2013FF439344}"/>
              </a:ext>
            </a:extLst>
          </p:cNvPr>
          <p:cNvSpPr txBox="1"/>
          <p:nvPr/>
        </p:nvSpPr>
        <p:spPr>
          <a:xfrm>
            <a:off x="4236184" y="2485631"/>
            <a:ext cx="666452"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Clara</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6" name="Picture 105">
            <a:extLst>
              <a:ext uri="{FF2B5EF4-FFF2-40B4-BE49-F238E27FC236}">
                <a16:creationId xmlns:a16="http://schemas.microsoft.com/office/drawing/2014/main" id="{76D0A6B9-640A-4A81-A2C6-FC9BCB0C4016}"/>
              </a:ext>
            </a:extLst>
          </p:cNvPr>
          <p:cNvPicPr>
            <a:picLocks noChangeAspect="1"/>
          </p:cNvPicPr>
          <p:nvPr/>
        </p:nvPicPr>
        <p:blipFill>
          <a:blip r:embed="rId15"/>
          <a:stretch>
            <a:fillRect/>
          </a:stretch>
        </p:blipFill>
        <p:spPr>
          <a:xfrm>
            <a:off x="4126125" y="1536836"/>
            <a:ext cx="886570" cy="952974"/>
          </a:xfrm>
          <a:prstGeom prst="rect">
            <a:avLst/>
          </a:prstGeom>
        </p:spPr>
      </p:pic>
      <p:sp>
        <p:nvSpPr>
          <p:cNvPr id="107" name="TextBox 106">
            <a:extLst>
              <a:ext uri="{FF2B5EF4-FFF2-40B4-BE49-F238E27FC236}">
                <a16:creationId xmlns:a16="http://schemas.microsoft.com/office/drawing/2014/main" id="{EDB9A231-B31D-41FD-B521-4645F0F80824}"/>
              </a:ext>
            </a:extLst>
          </p:cNvPr>
          <p:cNvSpPr txBox="1"/>
          <p:nvPr/>
        </p:nvSpPr>
        <p:spPr>
          <a:xfrm>
            <a:off x="5206769" y="2485631"/>
            <a:ext cx="666452"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Mac</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8" name="Picture 107">
            <a:extLst>
              <a:ext uri="{FF2B5EF4-FFF2-40B4-BE49-F238E27FC236}">
                <a16:creationId xmlns:a16="http://schemas.microsoft.com/office/drawing/2014/main" id="{28DBBA0A-E3B1-4FAD-9961-1DC7652B2D61}"/>
              </a:ext>
            </a:extLst>
          </p:cNvPr>
          <p:cNvPicPr>
            <a:picLocks noChangeAspect="1"/>
          </p:cNvPicPr>
          <p:nvPr/>
        </p:nvPicPr>
        <p:blipFill>
          <a:blip r:embed="rId16"/>
          <a:stretch>
            <a:fillRect/>
          </a:stretch>
        </p:blipFill>
        <p:spPr>
          <a:xfrm>
            <a:off x="5163671" y="1491352"/>
            <a:ext cx="752649" cy="1007222"/>
          </a:xfrm>
          <a:prstGeom prst="rect">
            <a:avLst/>
          </a:prstGeom>
        </p:spPr>
      </p:pic>
      <p:sp>
        <p:nvSpPr>
          <p:cNvPr id="109" name="Rectangle 108">
            <a:extLst>
              <a:ext uri="{FF2B5EF4-FFF2-40B4-BE49-F238E27FC236}">
                <a16:creationId xmlns:a16="http://schemas.microsoft.com/office/drawing/2014/main" id="{00071489-2759-4204-B76E-D19CF88FB8E8}"/>
              </a:ext>
            </a:extLst>
          </p:cNvPr>
          <p:cNvSpPr/>
          <p:nvPr/>
        </p:nvSpPr>
        <p:spPr>
          <a:xfrm>
            <a:off x="3135979" y="1472553"/>
            <a:ext cx="886406" cy="1195983"/>
          </a:xfrm>
          <a:prstGeom prst="rect">
            <a:avLst/>
          </a:prstGeom>
          <a:solidFill>
            <a:srgbClr val="AFABAB">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 name="Rectangle 109">
            <a:extLst>
              <a:ext uri="{FF2B5EF4-FFF2-40B4-BE49-F238E27FC236}">
                <a16:creationId xmlns:a16="http://schemas.microsoft.com/office/drawing/2014/main" id="{1E6916AA-F8B7-4A78-A761-75C7686C8DFF}"/>
              </a:ext>
            </a:extLst>
          </p:cNvPr>
          <p:cNvSpPr/>
          <p:nvPr/>
        </p:nvSpPr>
        <p:spPr>
          <a:xfrm>
            <a:off x="4147044" y="1451537"/>
            <a:ext cx="839164" cy="1223408"/>
          </a:xfrm>
          <a:prstGeom prst="rect">
            <a:avLst/>
          </a:prstGeom>
          <a:solidFill>
            <a:srgbClr val="AFABAB">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 name="Rectangle 110">
            <a:extLst>
              <a:ext uri="{FF2B5EF4-FFF2-40B4-BE49-F238E27FC236}">
                <a16:creationId xmlns:a16="http://schemas.microsoft.com/office/drawing/2014/main" id="{38089146-9C28-4E53-B25E-103A71CA85FA}"/>
              </a:ext>
            </a:extLst>
          </p:cNvPr>
          <p:cNvSpPr/>
          <p:nvPr/>
        </p:nvSpPr>
        <p:spPr>
          <a:xfrm>
            <a:off x="5121403" y="1451537"/>
            <a:ext cx="839164" cy="1223408"/>
          </a:xfrm>
          <a:prstGeom prst="rect">
            <a:avLst/>
          </a:prstGeom>
          <a:solidFill>
            <a:srgbClr val="AFABAB">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 name="TextBox 111">
            <a:extLst>
              <a:ext uri="{FF2B5EF4-FFF2-40B4-BE49-F238E27FC236}">
                <a16:creationId xmlns:a16="http://schemas.microsoft.com/office/drawing/2014/main" id="{3DEA6102-1824-4F2B-BB90-24888C9894E3}"/>
              </a:ext>
            </a:extLst>
          </p:cNvPr>
          <p:cNvSpPr txBox="1"/>
          <p:nvPr/>
        </p:nvSpPr>
        <p:spPr>
          <a:xfrm>
            <a:off x="6177566" y="2485631"/>
            <a:ext cx="666452"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Roger</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3" name="Picture 112">
            <a:extLst>
              <a:ext uri="{FF2B5EF4-FFF2-40B4-BE49-F238E27FC236}">
                <a16:creationId xmlns:a16="http://schemas.microsoft.com/office/drawing/2014/main" id="{DA5B460A-2B49-40D9-93BF-3802DB7C272F}"/>
              </a:ext>
            </a:extLst>
          </p:cNvPr>
          <p:cNvPicPr>
            <a:picLocks noChangeAspect="1"/>
          </p:cNvPicPr>
          <p:nvPr/>
        </p:nvPicPr>
        <p:blipFill>
          <a:blip r:embed="rId17"/>
          <a:stretch>
            <a:fillRect/>
          </a:stretch>
        </p:blipFill>
        <p:spPr>
          <a:xfrm>
            <a:off x="6130766" y="1543342"/>
            <a:ext cx="760052" cy="961124"/>
          </a:xfrm>
          <a:prstGeom prst="rect">
            <a:avLst/>
          </a:prstGeom>
        </p:spPr>
      </p:pic>
      <p:sp>
        <p:nvSpPr>
          <p:cNvPr id="114" name="Rectangle 113">
            <a:extLst>
              <a:ext uri="{FF2B5EF4-FFF2-40B4-BE49-F238E27FC236}">
                <a16:creationId xmlns:a16="http://schemas.microsoft.com/office/drawing/2014/main" id="{B58A14C4-89AE-45CD-9587-EDC9ADEAF02E}"/>
              </a:ext>
            </a:extLst>
          </p:cNvPr>
          <p:cNvSpPr/>
          <p:nvPr/>
        </p:nvSpPr>
        <p:spPr>
          <a:xfrm>
            <a:off x="6060844" y="1442207"/>
            <a:ext cx="839164" cy="1223408"/>
          </a:xfrm>
          <a:prstGeom prst="rect">
            <a:avLst/>
          </a:prstGeom>
          <a:solidFill>
            <a:srgbClr val="AFABAB">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TextBox 114">
            <a:extLst>
              <a:ext uri="{FF2B5EF4-FFF2-40B4-BE49-F238E27FC236}">
                <a16:creationId xmlns:a16="http://schemas.microsoft.com/office/drawing/2014/main" id="{BCC56D8C-5365-44FB-A8E5-B652A17C4B52}"/>
              </a:ext>
            </a:extLst>
          </p:cNvPr>
          <p:cNvSpPr txBox="1"/>
          <p:nvPr/>
        </p:nvSpPr>
        <p:spPr>
          <a:xfrm>
            <a:off x="7149107" y="2485631"/>
            <a:ext cx="666452"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Daphne</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6" name="Picture 115">
            <a:extLst>
              <a:ext uri="{FF2B5EF4-FFF2-40B4-BE49-F238E27FC236}">
                <a16:creationId xmlns:a16="http://schemas.microsoft.com/office/drawing/2014/main" id="{8B02F827-DFCD-4919-8017-E483FBAFF391}"/>
              </a:ext>
            </a:extLst>
          </p:cNvPr>
          <p:cNvPicPr>
            <a:picLocks noChangeAspect="1"/>
          </p:cNvPicPr>
          <p:nvPr/>
        </p:nvPicPr>
        <p:blipFill>
          <a:blip r:embed="rId18"/>
          <a:stretch>
            <a:fillRect/>
          </a:stretch>
        </p:blipFill>
        <p:spPr>
          <a:xfrm>
            <a:off x="7098260" y="1542831"/>
            <a:ext cx="768146" cy="967006"/>
          </a:xfrm>
          <a:prstGeom prst="rect">
            <a:avLst/>
          </a:prstGeom>
        </p:spPr>
      </p:pic>
      <p:sp>
        <p:nvSpPr>
          <p:cNvPr id="117" name="Rectangle 116">
            <a:extLst>
              <a:ext uri="{FF2B5EF4-FFF2-40B4-BE49-F238E27FC236}">
                <a16:creationId xmlns:a16="http://schemas.microsoft.com/office/drawing/2014/main" id="{64FFDE2D-68E2-4D72-8ACB-72473CA12D18}"/>
              </a:ext>
            </a:extLst>
          </p:cNvPr>
          <p:cNvSpPr/>
          <p:nvPr/>
        </p:nvSpPr>
        <p:spPr>
          <a:xfrm>
            <a:off x="7067555" y="1443807"/>
            <a:ext cx="839164" cy="1223408"/>
          </a:xfrm>
          <a:prstGeom prst="rect">
            <a:avLst/>
          </a:prstGeom>
          <a:solidFill>
            <a:srgbClr val="AFABAB">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8" name="TextBox 117">
            <a:extLst>
              <a:ext uri="{FF2B5EF4-FFF2-40B4-BE49-F238E27FC236}">
                <a16:creationId xmlns:a16="http://schemas.microsoft.com/office/drawing/2014/main" id="{52BB6590-5E88-4D9A-9CF6-71C1772F3551}"/>
              </a:ext>
            </a:extLst>
          </p:cNvPr>
          <p:cNvSpPr txBox="1"/>
          <p:nvPr/>
        </p:nvSpPr>
        <p:spPr>
          <a:xfrm>
            <a:off x="311785" y="3804153"/>
            <a:ext cx="666452"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Jenny</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9" name="Picture 118">
            <a:extLst>
              <a:ext uri="{FF2B5EF4-FFF2-40B4-BE49-F238E27FC236}">
                <a16:creationId xmlns:a16="http://schemas.microsoft.com/office/drawing/2014/main" id="{312B53DE-78FD-4D2C-B60A-25378E17F6EB}"/>
              </a:ext>
            </a:extLst>
          </p:cNvPr>
          <p:cNvPicPr>
            <a:picLocks noChangeAspect="1"/>
          </p:cNvPicPr>
          <p:nvPr/>
        </p:nvPicPr>
        <p:blipFill>
          <a:blip r:embed="rId19"/>
          <a:stretch>
            <a:fillRect/>
          </a:stretch>
        </p:blipFill>
        <p:spPr>
          <a:xfrm>
            <a:off x="265761" y="2823677"/>
            <a:ext cx="758499" cy="1016829"/>
          </a:xfrm>
          <a:prstGeom prst="rect">
            <a:avLst/>
          </a:prstGeom>
        </p:spPr>
      </p:pic>
      <p:sp>
        <p:nvSpPr>
          <p:cNvPr id="120" name="Rectangle 119">
            <a:extLst>
              <a:ext uri="{FF2B5EF4-FFF2-40B4-BE49-F238E27FC236}">
                <a16:creationId xmlns:a16="http://schemas.microsoft.com/office/drawing/2014/main" id="{9946D20A-BA72-4C80-BBF7-573E2858D10F}"/>
              </a:ext>
            </a:extLst>
          </p:cNvPr>
          <p:cNvSpPr/>
          <p:nvPr/>
        </p:nvSpPr>
        <p:spPr>
          <a:xfrm>
            <a:off x="208120" y="2768230"/>
            <a:ext cx="839164" cy="1223408"/>
          </a:xfrm>
          <a:prstGeom prst="rect">
            <a:avLst/>
          </a:prstGeom>
          <a:solidFill>
            <a:srgbClr val="AFABAB">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1" name="Picture 120">
            <a:extLst>
              <a:ext uri="{FF2B5EF4-FFF2-40B4-BE49-F238E27FC236}">
                <a16:creationId xmlns:a16="http://schemas.microsoft.com/office/drawing/2014/main" id="{2A1B6836-79E8-48C7-8F92-D6A046AD25DA}"/>
              </a:ext>
            </a:extLst>
          </p:cNvPr>
          <p:cNvPicPr>
            <a:picLocks noChangeAspect="1"/>
          </p:cNvPicPr>
          <p:nvPr/>
        </p:nvPicPr>
        <p:blipFill>
          <a:blip r:embed="rId20"/>
          <a:stretch>
            <a:fillRect/>
          </a:stretch>
        </p:blipFill>
        <p:spPr>
          <a:xfrm>
            <a:off x="5209542" y="2839483"/>
            <a:ext cx="677621" cy="1026112"/>
          </a:xfrm>
          <a:prstGeom prst="rect">
            <a:avLst/>
          </a:prstGeom>
        </p:spPr>
      </p:pic>
      <p:sp>
        <p:nvSpPr>
          <p:cNvPr id="122" name="TextBox 121">
            <a:extLst>
              <a:ext uri="{FF2B5EF4-FFF2-40B4-BE49-F238E27FC236}">
                <a16:creationId xmlns:a16="http://schemas.microsoft.com/office/drawing/2014/main" id="{1E08A822-AD11-473E-A137-E71B49CE9794}"/>
              </a:ext>
            </a:extLst>
          </p:cNvPr>
          <p:cNvSpPr txBox="1"/>
          <p:nvPr/>
        </p:nvSpPr>
        <p:spPr>
          <a:xfrm>
            <a:off x="5215126" y="3804153"/>
            <a:ext cx="666452"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Ivan</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3" name="Rectangle 122">
            <a:extLst>
              <a:ext uri="{FF2B5EF4-FFF2-40B4-BE49-F238E27FC236}">
                <a16:creationId xmlns:a16="http://schemas.microsoft.com/office/drawing/2014/main" id="{B9EA541D-F34E-40B5-9A05-A2BE8EBCC4F7}"/>
              </a:ext>
            </a:extLst>
          </p:cNvPr>
          <p:cNvSpPr/>
          <p:nvPr/>
        </p:nvSpPr>
        <p:spPr>
          <a:xfrm>
            <a:off x="5133996" y="2782273"/>
            <a:ext cx="839164" cy="1223408"/>
          </a:xfrm>
          <a:prstGeom prst="rect">
            <a:avLst/>
          </a:prstGeom>
          <a:solidFill>
            <a:srgbClr val="AFABAB">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4" name="Picture 123">
            <a:extLst>
              <a:ext uri="{FF2B5EF4-FFF2-40B4-BE49-F238E27FC236}">
                <a16:creationId xmlns:a16="http://schemas.microsoft.com/office/drawing/2014/main" id="{B6D12D7F-3797-4260-8A3B-41C718A9C03D}"/>
              </a:ext>
            </a:extLst>
          </p:cNvPr>
          <p:cNvPicPr>
            <a:picLocks noChangeAspect="1"/>
          </p:cNvPicPr>
          <p:nvPr/>
        </p:nvPicPr>
        <p:blipFill>
          <a:blip r:embed="rId21"/>
          <a:stretch>
            <a:fillRect/>
          </a:stretch>
        </p:blipFill>
        <p:spPr>
          <a:xfrm>
            <a:off x="7037989" y="2854940"/>
            <a:ext cx="868730" cy="928053"/>
          </a:xfrm>
          <a:prstGeom prst="rect">
            <a:avLst/>
          </a:prstGeom>
        </p:spPr>
      </p:pic>
      <p:sp>
        <p:nvSpPr>
          <p:cNvPr id="125" name="TextBox 124">
            <a:extLst>
              <a:ext uri="{FF2B5EF4-FFF2-40B4-BE49-F238E27FC236}">
                <a16:creationId xmlns:a16="http://schemas.microsoft.com/office/drawing/2014/main" id="{4E9F8B66-B8D5-46BB-AF8C-0A4AD4D0FCF5}"/>
              </a:ext>
            </a:extLst>
          </p:cNvPr>
          <p:cNvSpPr txBox="1"/>
          <p:nvPr/>
        </p:nvSpPr>
        <p:spPr>
          <a:xfrm>
            <a:off x="7139128" y="3804153"/>
            <a:ext cx="666452"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Betsy</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6" name="Rectangle 125">
            <a:extLst>
              <a:ext uri="{FF2B5EF4-FFF2-40B4-BE49-F238E27FC236}">
                <a16:creationId xmlns:a16="http://schemas.microsoft.com/office/drawing/2014/main" id="{1FC38387-1756-4B70-B5E9-637E4F6B25B4}"/>
              </a:ext>
            </a:extLst>
          </p:cNvPr>
          <p:cNvSpPr/>
          <p:nvPr/>
        </p:nvSpPr>
        <p:spPr>
          <a:xfrm>
            <a:off x="7060414" y="2792594"/>
            <a:ext cx="839164" cy="1223408"/>
          </a:xfrm>
          <a:prstGeom prst="rect">
            <a:avLst/>
          </a:prstGeom>
          <a:solidFill>
            <a:srgbClr val="AFABAB">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7" name="TextBox 126">
            <a:extLst>
              <a:ext uri="{FF2B5EF4-FFF2-40B4-BE49-F238E27FC236}">
                <a16:creationId xmlns:a16="http://schemas.microsoft.com/office/drawing/2014/main" id="{26876F14-1BB4-4812-9736-DB5939259900}"/>
              </a:ext>
            </a:extLst>
          </p:cNvPr>
          <p:cNvSpPr txBox="1"/>
          <p:nvPr/>
        </p:nvSpPr>
        <p:spPr>
          <a:xfrm>
            <a:off x="1295199" y="2485631"/>
            <a:ext cx="666452"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Spud</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8" name="Picture 127">
            <a:extLst>
              <a:ext uri="{FF2B5EF4-FFF2-40B4-BE49-F238E27FC236}">
                <a16:creationId xmlns:a16="http://schemas.microsoft.com/office/drawing/2014/main" id="{5564C372-4804-42ED-BF60-6F9668B7BF81}"/>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203585" y="1483116"/>
            <a:ext cx="896250" cy="1045774"/>
          </a:xfrm>
          <a:prstGeom prst="rect">
            <a:avLst/>
          </a:prstGeom>
        </p:spPr>
      </p:pic>
      <p:sp>
        <p:nvSpPr>
          <p:cNvPr id="129" name="Rectangle 128">
            <a:extLst>
              <a:ext uri="{FF2B5EF4-FFF2-40B4-BE49-F238E27FC236}">
                <a16:creationId xmlns:a16="http://schemas.microsoft.com/office/drawing/2014/main" id="{DA4802FF-3252-4CD6-80D6-DE7756476F98}"/>
              </a:ext>
            </a:extLst>
          </p:cNvPr>
          <p:cNvSpPr/>
          <p:nvPr/>
        </p:nvSpPr>
        <p:spPr>
          <a:xfrm>
            <a:off x="1193909" y="1462882"/>
            <a:ext cx="839164" cy="1223408"/>
          </a:xfrm>
          <a:prstGeom prst="rect">
            <a:avLst/>
          </a:prstGeom>
          <a:solidFill>
            <a:srgbClr val="AFABAB">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0" name="TextBox 129">
            <a:extLst>
              <a:ext uri="{FF2B5EF4-FFF2-40B4-BE49-F238E27FC236}">
                <a16:creationId xmlns:a16="http://schemas.microsoft.com/office/drawing/2014/main" id="{D6617FA5-E002-4EE3-958B-1CCDEDF0D1EC}"/>
              </a:ext>
            </a:extLst>
          </p:cNvPr>
          <p:cNvSpPr txBox="1"/>
          <p:nvPr/>
        </p:nvSpPr>
        <p:spPr>
          <a:xfrm>
            <a:off x="1289689" y="3804153"/>
            <a:ext cx="666452"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Margo</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1" name="Picture 130">
            <a:extLst>
              <a:ext uri="{FF2B5EF4-FFF2-40B4-BE49-F238E27FC236}">
                <a16:creationId xmlns:a16="http://schemas.microsoft.com/office/drawing/2014/main" id="{6A4B0D6A-EC02-48C1-BF5E-630D6C517FBD}"/>
              </a:ext>
            </a:extLst>
          </p:cNvPr>
          <p:cNvPicPr>
            <a:picLocks noChangeAspect="1"/>
          </p:cNvPicPr>
          <p:nvPr/>
        </p:nvPicPr>
        <p:blipFill>
          <a:blip r:embed="rId23"/>
          <a:stretch>
            <a:fillRect/>
          </a:stretch>
        </p:blipFill>
        <p:spPr>
          <a:xfrm>
            <a:off x="1269146" y="2843848"/>
            <a:ext cx="707539" cy="978015"/>
          </a:xfrm>
          <a:prstGeom prst="rect">
            <a:avLst/>
          </a:prstGeom>
        </p:spPr>
      </p:pic>
      <p:sp>
        <p:nvSpPr>
          <p:cNvPr id="132" name="Rectangle 131">
            <a:extLst>
              <a:ext uri="{FF2B5EF4-FFF2-40B4-BE49-F238E27FC236}">
                <a16:creationId xmlns:a16="http://schemas.microsoft.com/office/drawing/2014/main" id="{806807A4-955F-458D-BC8C-61EF7634A5E2}"/>
              </a:ext>
            </a:extLst>
          </p:cNvPr>
          <p:cNvSpPr/>
          <p:nvPr/>
        </p:nvSpPr>
        <p:spPr>
          <a:xfrm>
            <a:off x="1192037" y="2768230"/>
            <a:ext cx="839164" cy="1223408"/>
          </a:xfrm>
          <a:prstGeom prst="rect">
            <a:avLst/>
          </a:prstGeom>
          <a:solidFill>
            <a:srgbClr val="AFABAB">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 name="TextBox 132">
            <a:extLst>
              <a:ext uri="{FF2B5EF4-FFF2-40B4-BE49-F238E27FC236}">
                <a16:creationId xmlns:a16="http://schemas.microsoft.com/office/drawing/2014/main" id="{27085E93-CE04-4433-92D3-89330A6AD2AA}"/>
              </a:ext>
            </a:extLst>
          </p:cNvPr>
          <p:cNvSpPr txBox="1"/>
          <p:nvPr/>
        </p:nvSpPr>
        <p:spPr>
          <a:xfrm>
            <a:off x="2263317" y="1169004"/>
            <a:ext cx="666452"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Sam</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4" name="Picture 133">
            <a:extLst>
              <a:ext uri="{FF2B5EF4-FFF2-40B4-BE49-F238E27FC236}">
                <a16:creationId xmlns:a16="http://schemas.microsoft.com/office/drawing/2014/main" id="{86D0A7A3-6363-4503-A3E6-7995712C6E24}"/>
              </a:ext>
            </a:extLst>
          </p:cNvPr>
          <p:cNvPicPr>
            <a:picLocks noChangeAspect="1"/>
          </p:cNvPicPr>
          <p:nvPr/>
        </p:nvPicPr>
        <p:blipFill>
          <a:blip r:embed="rId24"/>
          <a:stretch>
            <a:fillRect/>
          </a:stretch>
        </p:blipFill>
        <p:spPr>
          <a:xfrm>
            <a:off x="2180742" y="225529"/>
            <a:ext cx="764364" cy="1001459"/>
          </a:xfrm>
          <a:prstGeom prst="rect">
            <a:avLst/>
          </a:prstGeom>
        </p:spPr>
      </p:pic>
      <p:sp>
        <p:nvSpPr>
          <p:cNvPr id="136" name="TextBox 135">
            <a:extLst>
              <a:ext uri="{FF2B5EF4-FFF2-40B4-BE49-F238E27FC236}">
                <a16:creationId xmlns:a16="http://schemas.microsoft.com/office/drawing/2014/main" id="{0F1E4F25-138D-4BBF-A440-2151CB2F9C14}"/>
              </a:ext>
            </a:extLst>
          </p:cNvPr>
          <p:cNvSpPr txBox="1"/>
          <p:nvPr/>
        </p:nvSpPr>
        <p:spPr>
          <a:xfrm>
            <a:off x="2286667" y="3804153"/>
            <a:ext cx="666452"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Mira</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7" name="Picture 136">
            <a:extLst>
              <a:ext uri="{FF2B5EF4-FFF2-40B4-BE49-F238E27FC236}">
                <a16:creationId xmlns:a16="http://schemas.microsoft.com/office/drawing/2014/main" id="{5A226FF6-5D7B-4FA0-844A-408B1E0A3BF7}"/>
              </a:ext>
            </a:extLst>
          </p:cNvPr>
          <p:cNvPicPr>
            <a:picLocks noChangeAspect="1"/>
          </p:cNvPicPr>
          <p:nvPr/>
        </p:nvPicPr>
        <p:blipFill>
          <a:blip r:embed="rId25"/>
          <a:stretch>
            <a:fillRect/>
          </a:stretch>
        </p:blipFill>
        <p:spPr>
          <a:xfrm>
            <a:off x="2299885" y="2822172"/>
            <a:ext cx="640019" cy="1004102"/>
          </a:xfrm>
          <a:prstGeom prst="rect">
            <a:avLst/>
          </a:prstGeom>
        </p:spPr>
      </p:pic>
      <p:sp>
        <p:nvSpPr>
          <p:cNvPr id="138" name="Rectangle 137">
            <a:extLst>
              <a:ext uri="{FF2B5EF4-FFF2-40B4-BE49-F238E27FC236}">
                <a16:creationId xmlns:a16="http://schemas.microsoft.com/office/drawing/2014/main" id="{5DCB0AB7-AB04-4828-82FE-B1233E25F4CE}"/>
              </a:ext>
            </a:extLst>
          </p:cNvPr>
          <p:cNvSpPr/>
          <p:nvPr/>
        </p:nvSpPr>
        <p:spPr>
          <a:xfrm>
            <a:off x="2183958" y="134397"/>
            <a:ext cx="839164" cy="1223408"/>
          </a:xfrm>
          <a:prstGeom prst="rect">
            <a:avLst/>
          </a:prstGeom>
          <a:solidFill>
            <a:srgbClr val="AFABAB">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Rectangle 138">
            <a:extLst>
              <a:ext uri="{FF2B5EF4-FFF2-40B4-BE49-F238E27FC236}">
                <a16:creationId xmlns:a16="http://schemas.microsoft.com/office/drawing/2014/main" id="{C44A1B86-4E26-43DA-8896-9AEFFAF10AEE}"/>
              </a:ext>
            </a:extLst>
          </p:cNvPr>
          <p:cNvSpPr/>
          <p:nvPr/>
        </p:nvSpPr>
        <p:spPr>
          <a:xfrm>
            <a:off x="2176000" y="2760433"/>
            <a:ext cx="839164" cy="1223408"/>
          </a:xfrm>
          <a:prstGeom prst="rect">
            <a:avLst/>
          </a:prstGeom>
          <a:solidFill>
            <a:srgbClr val="AFABAB">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0" name="TextBox 139">
            <a:extLst>
              <a:ext uri="{FF2B5EF4-FFF2-40B4-BE49-F238E27FC236}">
                <a16:creationId xmlns:a16="http://schemas.microsoft.com/office/drawing/2014/main" id="{14463DD0-EE6A-45F3-A1FD-C7A8FA098067}"/>
              </a:ext>
            </a:extLst>
          </p:cNvPr>
          <p:cNvSpPr txBox="1"/>
          <p:nvPr/>
        </p:nvSpPr>
        <p:spPr>
          <a:xfrm>
            <a:off x="4233400" y="3804153"/>
            <a:ext cx="666452"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Henry</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1" name="Picture 140">
            <a:extLst>
              <a:ext uri="{FF2B5EF4-FFF2-40B4-BE49-F238E27FC236}">
                <a16:creationId xmlns:a16="http://schemas.microsoft.com/office/drawing/2014/main" id="{CF9C6E24-D335-4CE3-BE18-F382F7F295AF}"/>
              </a:ext>
            </a:extLst>
          </p:cNvPr>
          <p:cNvPicPr>
            <a:picLocks noChangeAspect="1"/>
          </p:cNvPicPr>
          <p:nvPr/>
        </p:nvPicPr>
        <p:blipFill>
          <a:blip r:embed="rId26"/>
          <a:stretch>
            <a:fillRect/>
          </a:stretch>
        </p:blipFill>
        <p:spPr>
          <a:xfrm>
            <a:off x="4157393" y="2887432"/>
            <a:ext cx="818466" cy="898388"/>
          </a:xfrm>
          <a:prstGeom prst="rect">
            <a:avLst/>
          </a:prstGeom>
        </p:spPr>
      </p:pic>
      <p:sp>
        <p:nvSpPr>
          <p:cNvPr id="142" name="Rectangle 141">
            <a:extLst>
              <a:ext uri="{FF2B5EF4-FFF2-40B4-BE49-F238E27FC236}">
                <a16:creationId xmlns:a16="http://schemas.microsoft.com/office/drawing/2014/main" id="{BE6214B1-2CC1-4CA6-A0E8-97E252DAB537}"/>
              </a:ext>
            </a:extLst>
          </p:cNvPr>
          <p:cNvSpPr/>
          <p:nvPr/>
        </p:nvSpPr>
        <p:spPr>
          <a:xfrm>
            <a:off x="4130115" y="2782273"/>
            <a:ext cx="839164" cy="1223408"/>
          </a:xfrm>
          <a:prstGeom prst="rect">
            <a:avLst/>
          </a:prstGeom>
          <a:solidFill>
            <a:srgbClr val="AFABAB">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 name="Rectangle 142">
            <a:extLst>
              <a:ext uri="{FF2B5EF4-FFF2-40B4-BE49-F238E27FC236}">
                <a16:creationId xmlns:a16="http://schemas.microsoft.com/office/drawing/2014/main" id="{15F151BB-3071-433C-9CA1-3C6724ACA834}"/>
              </a:ext>
            </a:extLst>
          </p:cNvPr>
          <p:cNvSpPr/>
          <p:nvPr/>
        </p:nvSpPr>
        <p:spPr>
          <a:xfrm>
            <a:off x="7018632" y="134397"/>
            <a:ext cx="880946" cy="1223408"/>
          </a:xfrm>
          <a:prstGeom prst="rect">
            <a:avLst/>
          </a:prstGeom>
          <a:solidFill>
            <a:srgbClr val="AFABAB">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4" name="Group 143">
            <a:extLst>
              <a:ext uri="{FF2B5EF4-FFF2-40B4-BE49-F238E27FC236}">
                <a16:creationId xmlns:a16="http://schemas.microsoft.com/office/drawing/2014/main" id="{32A71036-739E-4FAE-83DC-C6DBF246E293}"/>
              </a:ext>
            </a:extLst>
          </p:cNvPr>
          <p:cNvGrpSpPr/>
          <p:nvPr/>
        </p:nvGrpSpPr>
        <p:grpSpPr>
          <a:xfrm>
            <a:off x="8246393" y="1582011"/>
            <a:ext cx="714645" cy="1174307"/>
            <a:chOff x="383584" y="300705"/>
            <a:chExt cx="952860" cy="1565743"/>
          </a:xfrm>
        </p:grpSpPr>
        <p:pic>
          <p:nvPicPr>
            <p:cNvPr id="145" name="Picture 144">
              <a:extLst>
                <a:ext uri="{FF2B5EF4-FFF2-40B4-BE49-F238E27FC236}">
                  <a16:creationId xmlns:a16="http://schemas.microsoft.com/office/drawing/2014/main" id="{B6557017-FB78-44B8-A4A3-0076B4340AFD}"/>
                </a:ext>
              </a:extLst>
            </p:cNvPr>
            <p:cNvPicPr>
              <a:picLocks noChangeAspect="1"/>
            </p:cNvPicPr>
            <p:nvPr/>
          </p:nvPicPr>
          <p:blipFill>
            <a:blip r:embed="rId3"/>
            <a:stretch>
              <a:fillRect/>
            </a:stretch>
          </p:blipFill>
          <p:spPr>
            <a:xfrm>
              <a:off x="383584" y="300705"/>
              <a:ext cx="952860" cy="1339609"/>
            </a:xfrm>
            <a:prstGeom prst="rect">
              <a:avLst/>
            </a:prstGeom>
          </p:spPr>
        </p:pic>
        <p:sp>
          <p:nvSpPr>
            <p:cNvPr id="146" name="TextBox 145">
              <a:extLst>
                <a:ext uri="{FF2B5EF4-FFF2-40B4-BE49-F238E27FC236}">
                  <a16:creationId xmlns:a16="http://schemas.microsoft.com/office/drawing/2014/main" id="{29881A60-4AAF-448C-A832-149C0990B4E0}"/>
                </a:ext>
              </a:extLst>
            </p:cNvPr>
            <p:cNvSpPr txBox="1"/>
            <p:nvPr/>
          </p:nvSpPr>
          <p:spPr>
            <a:xfrm>
              <a:off x="415713" y="1558672"/>
              <a:ext cx="888603" cy="30777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Boris</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47" name="Group 146">
            <a:extLst>
              <a:ext uri="{FF2B5EF4-FFF2-40B4-BE49-F238E27FC236}">
                <a16:creationId xmlns:a16="http://schemas.microsoft.com/office/drawing/2014/main" id="{FB85314E-BC51-4944-B471-D0A9152FC1B0}"/>
              </a:ext>
            </a:extLst>
          </p:cNvPr>
          <p:cNvGrpSpPr/>
          <p:nvPr/>
        </p:nvGrpSpPr>
        <p:grpSpPr>
          <a:xfrm>
            <a:off x="8184135" y="1616190"/>
            <a:ext cx="839164" cy="1140128"/>
            <a:chOff x="1594415" y="346278"/>
            <a:chExt cx="1118885" cy="1520170"/>
          </a:xfrm>
        </p:grpSpPr>
        <p:pic>
          <p:nvPicPr>
            <p:cNvPr id="148" name="Picture 147">
              <a:extLst>
                <a:ext uri="{FF2B5EF4-FFF2-40B4-BE49-F238E27FC236}">
                  <a16:creationId xmlns:a16="http://schemas.microsoft.com/office/drawing/2014/main" id="{12FC130E-E875-4127-9218-F86C1B549EDF}"/>
                </a:ext>
              </a:extLst>
            </p:cNvPr>
            <p:cNvPicPr>
              <a:picLocks noChangeAspect="1"/>
            </p:cNvPicPr>
            <p:nvPr/>
          </p:nvPicPr>
          <p:blipFill>
            <a:blip r:embed="rId4"/>
            <a:stretch>
              <a:fillRect/>
            </a:stretch>
          </p:blipFill>
          <p:spPr>
            <a:xfrm>
              <a:off x="1594415" y="346278"/>
              <a:ext cx="1118885" cy="1222311"/>
            </a:xfrm>
            <a:prstGeom prst="rect">
              <a:avLst/>
            </a:prstGeom>
          </p:spPr>
        </p:pic>
        <p:sp>
          <p:nvSpPr>
            <p:cNvPr id="149" name="TextBox 148">
              <a:extLst>
                <a:ext uri="{FF2B5EF4-FFF2-40B4-BE49-F238E27FC236}">
                  <a16:creationId xmlns:a16="http://schemas.microsoft.com/office/drawing/2014/main" id="{D8362C20-AB67-4D0C-B73D-44859AF59EA1}"/>
                </a:ext>
              </a:extLst>
            </p:cNvPr>
            <p:cNvSpPr txBox="1"/>
            <p:nvPr/>
          </p:nvSpPr>
          <p:spPr>
            <a:xfrm>
              <a:off x="1709556" y="1558672"/>
              <a:ext cx="888602" cy="30777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Marjorie</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50" name="Group 149">
            <a:extLst>
              <a:ext uri="{FF2B5EF4-FFF2-40B4-BE49-F238E27FC236}">
                <a16:creationId xmlns:a16="http://schemas.microsoft.com/office/drawing/2014/main" id="{E1667995-07EB-4D24-81CA-90DDE6D6EAB9}"/>
              </a:ext>
            </a:extLst>
          </p:cNvPr>
          <p:cNvGrpSpPr/>
          <p:nvPr/>
        </p:nvGrpSpPr>
        <p:grpSpPr>
          <a:xfrm>
            <a:off x="8194471" y="1543504"/>
            <a:ext cx="818491" cy="1212814"/>
            <a:chOff x="8139178" y="3762895"/>
            <a:chExt cx="1091321" cy="1617085"/>
          </a:xfrm>
        </p:grpSpPr>
        <p:sp>
          <p:nvSpPr>
            <p:cNvPr id="151" name="TextBox 150">
              <a:extLst>
                <a:ext uri="{FF2B5EF4-FFF2-40B4-BE49-F238E27FC236}">
                  <a16:creationId xmlns:a16="http://schemas.microsoft.com/office/drawing/2014/main" id="{3E6449D2-A2DF-4610-8E04-D77922FDED9D}"/>
                </a:ext>
              </a:extLst>
            </p:cNvPr>
            <p:cNvSpPr txBox="1"/>
            <p:nvPr/>
          </p:nvSpPr>
          <p:spPr>
            <a:xfrm>
              <a:off x="8240537" y="5072204"/>
              <a:ext cx="888602" cy="30777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Sye</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2" name="Picture 151">
              <a:extLst>
                <a:ext uri="{FF2B5EF4-FFF2-40B4-BE49-F238E27FC236}">
                  <a16:creationId xmlns:a16="http://schemas.microsoft.com/office/drawing/2014/main" id="{BAEBD5F7-0F24-4920-9C39-6A0E6657C271}"/>
                </a:ext>
              </a:extLst>
            </p:cNvPr>
            <p:cNvPicPr>
              <a:picLocks noChangeAspect="1"/>
            </p:cNvPicPr>
            <p:nvPr/>
          </p:nvPicPr>
          <p:blipFill>
            <a:blip r:embed="rId5"/>
            <a:stretch>
              <a:fillRect/>
            </a:stretch>
          </p:blipFill>
          <p:spPr>
            <a:xfrm>
              <a:off x="8139178" y="3762895"/>
              <a:ext cx="1091321" cy="1324788"/>
            </a:xfrm>
            <a:prstGeom prst="rect">
              <a:avLst/>
            </a:prstGeom>
          </p:spPr>
        </p:pic>
      </p:grpSp>
      <p:grpSp>
        <p:nvGrpSpPr>
          <p:cNvPr id="153" name="Group 152">
            <a:extLst>
              <a:ext uri="{FF2B5EF4-FFF2-40B4-BE49-F238E27FC236}">
                <a16:creationId xmlns:a16="http://schemas.microsoft.com/office/drawing/2014/main" id="{17C740C5-DDC8-409F-81FC-F6ADB328262F}"/>
              </a:ext>
            </a:extLst>
          </p:cNvPr>
          <p:cNvGrpSpPr/>
          <p:nvPr/>
        </p:nvGrpSpPr>
        <p:grpSpPr>
          <a:xfrm>
            <a:off x="8233435" y="1557187"/>
            <a:ext cx="740563" cy="1199131"/>
            <a:chOff x="4275266" y="267607"/>
            <a:chExt cx="987417" cy="1598841"/>
          </a:xfrm>
        </p:grpSpPr>
        <p:sp>
          <p:nvSpPr>
            <p:cNvPr id="154" name="TextBox 153">
              <a:extLst>
                <a:ext uri="{FF2B5EF4-FFF2-40B4-BE49-F238E27FC236}">
                  <a16:creationId xmlns:a16="http://schemas.microsoft.com/office/drawing/2014/main" id="{DA0455BE-E495-4277-B089-E4AC9C7B073C}"/>
                </a:ext>
              </a:extLst>
            </p:cNvPr>
            <p:cNvSpPr txBox="1"/>
            <p:nvPr/>
          </p:nvSpPr>
          <p:spPr>
            <a:xfrm>
              <a:off x="4324673" y="1558672"/>
              <a:ext cx="888602" cy="30777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Ben</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5" name="Picture 154">
              <a:extLst>
                <a:ext uri="{FF2B5EF4-FFF2-40B4-BE49-F238E27FC236}">
                  <a16:creationId xmlns:a16="http://schemas.microsoft.com/office/drawing/2014/main" id="{6DCCC364-07C6-496E-8E54-D006B3F1AEB1}"/>
                </a:ext>
              </a:extLst>
            </p:cNvPr>
            <p:cNvPicPr>
              <a:picLocks noChangeAspect="1"/>
            </p:cNvPicPr>
            <p:nvPr/>
          </p:nvPicPr>
          <p:blipFill>
            <a:blip r:embed="rId6"/>
            <a:stretch>
              <a:fillRect/>
            </a:stretch>
          </p:blipFill>
          <p:spPr>
            <a:xfrm>
              <a:off x="4275266" y="267607"/>
              <a:ext cx="987417" cy="1366844"/>
            </a:xfrm>
            <a:prstGeom prst="rect">
              <a:avLst/>
            </a:prstGeom>
          </p:spPr>
        </p:pic>
      </p:grpSp>
      <p:grpSp>
        <p:nvGrpSpPr>
          <p:cNvPr id="156" name="Group 155">
            <a:extLst>
              <a:ext uri="{FF2B5EF4-FFF2-40B4-BE49-F238E27FC236}">
                <a16:creationId xmlns:a16="http://schemas.microsoft.com/office/drawing/2014/main" id="{070AF0C8-A6DF-4AF7-9134-985DD75227B7}"/>
              </a:ext>
            </a:extLst>
          </p:cNvPr>
          <p:cNvGrpSpPr/>
          <p:nvPr/>
        </p:nvGrpSpPr>
        <p:grpSpPr>
          <a:xfrm>
            <a:off x="8243845" y="1550259"/>
            <a:ext cx="719743" cy="1206059"/>
            <a:chOff x="5593452" y="258370"/>
            <a:chExt cx="959657" cy="1608078"/>
          </a:xfrm>
        </p:grpSpPr>
        <p:sp>
          <p:nvSpPr>
            <p:cNvPr id="157" name="TextBox 156">
              <a:extLst>
                <a:ext uri="{FF2B5EF4-FFF2-40B4-BE49-F238E27FC236}">
                  <a16:creationId xmlns:a16="http://schemas.microsoft.com/office/drawing/2014/main" id="{D06822D5-A5B3-4F96-B803-E3AAA577ED0E}"/>
                </a:ext>
              </a:extLst>
            </p:cNvPr>
            <p:cNvSpPr txBox="1"/>
            <p:nvPr/>
          </p:nvSpPr>
          <p:spPr>
            <a:xfrm>
              <a:off x="5628979" y="1558672"/>
              <a:ext cx="888602" cy="30777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Meg</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8" name="Picture 157">
              <a:extLst>
                <a:ext uri="{FF2B5EF4-FFF2-40B4-BE49-F238E27FC236}">
                  <a16:creationId xmlns:a16="http://schemas.microsoft.com/office/drawing/2014/main" id="{A3D8FD55-3ACA-45EA-93EB-898426D93967}"/>
                </a:ext>
              </a:extLst>
            </p:cNvPr>
            <p:cNvPicPr>
              <a:picLocks noChangeAspect="1"/>
            </p:cNvPicPr>
            <p:nvPr/>
          </p:nvPicPr>
          <p:blipFill>
            <a:blip r:embed="rId7"/>
            <a:stretch>
              <a:fillRect/>
            </a:stretch>
          </p:blipFill>
          <p:spPr>
            <a:xfrm>
              <a:off x="5593452" y="258370"/>
              <a:ext cx="959657" cy="1350144"/>
            </a:xfrm>
            <a:prstGeom prst="rect">
              <a:avLst/>
            </a:prstGeom>
          </p:spPr>
        </p:pic>
      </p:grpSp>
      <p:grpSp>
        <p:nvGrpSpPr>
          <p:cNvPr id="159" name="Group 158">
            <a:extLst>
              <a:ext uri="{FF2B5EF4-FFF2-40B4-BE49-F238E27FC236}">
                <a16:creationId xmlns:a16="http://schemas.microsoft.com/office/drawing/2014/main" id="{D99196E6-9E5A-4934-B5DA-90CD7F0D2F45}"/>
              </a:ext>
            </a:extLst>
          </p:cNvPr>
          <p:cNvGrpSpPr/>
          <p:nvPr/>
        </p:nvGrpSpPr>
        <p:grpSpPr>
          <a:xfrm>
            <a:off x="8225314" y="1531978"/>
            <a:ext cx="756803" cy="1224340"/>
            <a:chOff x="6879356" y="233995"/>
            <a:chExt cx="1009070" cy="1632453"/>
          </a:xfrm>
        </p:grpSpPr>
        <p:pic>
          <p:nvPicPr>
            <p:cNvPr id="160" name="Picture 159">
              <a:extLst>
                <a:ext uri="{FF2B5EF4-FFF2-40B4-BE49-F238E27FC236}">
                  <a16:creationId xmlns:a16="http://schemas.microsoft.com/office/drawing/2014/main" id="{C8CF9530-B821-4A6E-BA1E-3EAB9DB96DEB}"/>
                </a:ext>
              </a:extLst>
            </p:cNvPr>
            <p:cNvPicPr>
              <a:picLocks noChangeAspect="1"/>
            </p:cNvPicPr>
            <p:nvPr/>
          </p:nvPicPr>
          <p:blipFill>
            <a:blip r:embed="rId8"/>
            <a:stretch>
              <a:fillRect/>
            </a:stretch>
          </p:blipFill>
          <p:spPr>
            <a:xfrm>
              <a:off x="6879356" y="233995"/>
              <a:ext cx="1009070" cy="1377902"/>
            </a:xfrm>
            <a:prstGeom prst="rect">
              <a:avLst/>
            </a:prstGeom>
          </p:spPr>
        </p:pic>
        <p:sp>
          <p:nvSpPr>
            <p:cNvPr id="161" name="TextBox 160">
              <a:extLst>
                <a:ext uri="{FF2B5EF4-FFF2-40B4-BE49-F238E27FC236}">
                  <a16:creationId xmlns:a16="http://schemas.microsoft.com/office/drawing/2014/main" id="{07ACAFBE-CCD7-4D02-84B2-F950786A5DB4}"/>
                </a:ext>
              </a:extLst>
            </p:cNvPr>
            <p:cNvSpPr txBox="1"/>
            <p:nvPr/>
          </p:nvSpPr>
          <p:spPr>
            <a:xfrm>
              <a:off x="6939591" y="1558672"/>
              <a:ext cx="888602" cy="30777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Alberto</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62" name="Group 161">
            <a:extLst>
              <a:ext uri="{FF2B5EF4-FFF2-40B4-BE49-F238E27FC236}">
                <a16:creationId xmlns:a16="http://schemas.microsoft.com/office/drawing/2014/main" id="{044802B3-3790-4DD5-9934-1C47A39D9CBE}"/>
              </a:ext>
            </a:extLst>
          </p:cNvPr>
          <p:cNvGrpSpPr/>
          <p:nvPr/>
        </p:nvGrpSpPr>
        <p:grpSpPr>
          <a:xfrm>
            <a:off x="8222453" y="1502730"/>
            <a:ext cx="762525" cy="1253588"/>
            <a:chOff x="8157086" y="194997"/>
            <a:chExt cx="1016700" cy="1671451"/>
          </a:xfrm>
        </p:grpSpPr>
        <p:pic>
          <p:nvPicPr>
            <p:cNvPr id="163" name="Picture 162">
              <a:extLst>
                <a:ext uri="{FF2B5EF4-FFF2-40B4-BE49-F238E27FC236}">
                  <a16:creationId xmlns:a16="http://schemas.microsoft.com/office/drawing/2014/main" id="{8B818180-8082-40A1-81C8-4A0C10FEC392}"/>
                </a:ext>
              </a:extLst>
            </p:cNvPr>
            <p:cNvPicPr>
              <a:picLocks noChangeAspect="1"/>
            </p:cNvPicPr>
            <p:nvPr/>
          </p:nvPicPr>
          <p:blipFill>
            <a:blip r:embed="rId9"/>
            <a:stretch>
              <a:fillRect/>
            </a:stretch>
          </p:blipFill>
          <p:spPr>
            <a:xfrm>
              <a:off x="8157086" y="194997"/>
              <a:ext cx="1016700" cy="1409685"/>
            </a:xfrm>
            <a:prstGeom prst="rect">
              <a:avLst/>
            </a:prstGeom>
          </p:spPr>
        </p:pic>
        <p:sp>
          <p:nvSpPr>
            <p:cNvPr id="164" name="TextBox 163">
              <a:extLst>
                <a:ext uri="{FF2B5EF4-FFF2-40B4-BE49-F238E27FC236}">
                  <a16:creationId xmlns:a16="http://schemas.microsoft.com/office/drawing/2014/main" id="{51CCCD32-4C56-42C5-90F5-CED0876A660E}"/>
                </a:ext>
              </a:extLst>
            </p:cNvPr>
            <p:cNvSpPr txBox="1"/>
            <p:nvPr/>
          </p:nvSpPr>
          <p:spPr>
            <a:xfrm>
              <a:off x="8221135" y="1558672"/>
              <a:ext cx="888603" cy="30777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Sophie</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65" name="Group 164">
            <a:extLst>
              <a:ext uri="{FF2B5EF4-FFF2-40B4-BE49-F238E27FC236}">
                <a16:creationId xmlns:a16="http://schemas.microsoft.com/office/drawing/2014/main" id="{18F0377D-BEB1-42FF-8ECA-0C4CB93D3481}"/>
              </a:ext>
            </a:extLst>
          </p:cNvPr>
          <p:cNvGrpSpPr/>
          <p:nvPr/>
        </p:nvGrpSpPr>
        <p:grpSpPr>
          <a:xfrm>
            <a:off x="8236194" y="1582011"/>
            <a:ext cx="735044" cy="1174307"/>
            <a:chOff x="9444956" y="300705"/>
            <a:chExt cx="980058" cy="1565743"/>
          </a:xfrm>
        </p:grpSpPr>
        <p:sp>
          <p:nvSpPr>
            <p:cNvPr id="166" name="TextBox 165">
              <a:extLst>
                <a:ext uri="{FF2B5EF4-FFF2-40B4-BE49-F238E27FC236}">
                  <a16:creationId xmlns:a16="http://schemas.microsoft.com/office/drawing/2014/main" id="{5975B246-8AE1-4FBC-807B-B106F294FDCD}"/>
                </a:ext>
              </a:extLst>
            </p:cNvPr>
            <p:cNvSpPr txBox="1"/>
            <p:nvPr/>
          </p:nvSpPr>
          <p:spPr>
            <a:xfrm>
              <a:off x="9490684" y="1558672"/>
              <a:ext cx="888602" cy="30777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Jayne</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67" name="Picture 166">
              <a:extLst>
                <a:ext uri="{FF2B5EF4-FFF2-40B4-BE49-F238E27FC236}">
                  <a16:creationId xmlns:a16="http://schemas.microsoft.com/office/drawing/2014/main" id="{B89FD1CC-0B81-49EE-B304-B318842DDDF4}"/>
                </a:ext>
              </a:extLst>
            </p:cNvPr>
            <p:cNvPicPr>
              <a:picLocks noChangeAspect="1"/>
            </p:cNvPicPr>
            <p:nvPr/>
          </p:nvPicPr>
          <p:blipFill>
            <a:blip r:embed="rId10"/>
            <a:stretch>
              <a:fillRect/>
            </a:stretch>
          </p:blipFill>
          <p:spPr>
            <a:xfrm>
              <a:off x="9444956" y="300705"/>
              <a:ext cx="980058" cy="1284862"/>
            </a:xfrm>
            <a:prstGeom prst="rect">
              <a:avLst/>
            </a:prstGeom>
          </p:spPr>
        </p:pic>
      </p:grpSp>
      <p:grpSp>
        <p:nvGrpSpPr>
          <p:cNvPr id="168" name="Group 167">
            <a:extLst>
              <a:ext uri="{FF2B5EF4-FFF2-40B4-BE49-F238E27FC236}">
                <a16:creationId xmlns:a16="http://schemas.microsoft.com/office/drawing/2014/main" id="{04319E83-8FF5-480B-9404-6321739159C2}"/>
              </a:ext>
            </a:extLst>
          </p:cNvPr>
          <p:cNvGrpSpPr/>
          <p:nvPr/>
        </p:nvGrpSpPr>
        <p:grpSpPr>
          <a:xfrm>
            <a:off x="8214630" y="1563828"/>
            <a:ext cx="778174" cy="1192490"/>
            <a:chOff x="352364" y="2031965"/>
            <a:chExt cx="1037565" cy="1589986"/>
          </a:xfrm>
        </p:grpSpPr>
        <p:sp>
          <p:nvSpPr>
            <p:cNvPr id="169" name="TextBox 168">
              <a:extLst>
                <a:ext uri="{FF2B5EF4-FFF2-40B4-BE49-F238E27FC236}">
                  <a16:creationId xmlns:a16="http://schemas.microsoft.com/office/drawing/2014/main" id="{7091ECD6-3C47-4153-9F3D-B99BFC726E1C}"/>
                </a:ext>
              </a:extLst>
            </p:cNvPr>
            <p:cNvSpPr txBox="1"/>
            <p:nvPr/>
          </p:nvSpPr>
          <p:spPr>
            <a:xfrm>
              <a:off x="426845" y="3314175"/>
              <a:ext cx="888602" cy="30777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Jasper</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70" name="Picture 169">
              <a:extLst>
                <a:ext uri="{FF2B5EF4-FFF2-40B4-BE49-F238E27FC236}">
                  <a16:creationId xmlns:a16="http://schemas.microsoft.com/office/drawing/2014/main" id="{E69A3A0A-D205-439E-970E-2F1D2C9F9049}"/>
                </a:ext>
              </a:extLst>
            </p:cNvPr>
            <p:cNvPicPr>
              <a:picLocks noChangeAspect="1"/>
            </p:cNvPicPr>
            <p:nvPr/>
          </p:nvPicPr>
          <p:blipFill>
            <a:blip r:embed="rId11"/>
            <a:stretch>
              <a:fillRect/>
            </a:stretch>
          </p:blipFill>
          <p:spPr>
            <a:xfrm>
              <a:off x="352364" y="2031965"/>
              <a:ext cx="1037565" cy="1354748"/>
            </a:xfrm>
            <a:prstGeom prst="rect">
              <a:avLst/>
            </a:prstGeom>
          </p:spPr>
        </p:pic>
      </p:grpSp>
      <p:grpSp>
        <p:nvGrpSpPr>
          <p:cNvPr id="171" name="Group 170">
            <a:extLst>
              <a:ext uri="{FF2B5EF4-FFF2-40B4-BE49-F238E27FC236}">
                <a16:creationId xmlns:a16="http://schemas.microsoft.com/office/drawing/2014/main" id="{F3E208E1-BDB4-4AE8-AE1A-CB594D783218}"/>
              </a:ext>
            </a:extLst>
          </p:cNvPr>
          <p:cNvGrpSpPr/>
          <p:nvPr/>
        </p:nvGrpSpPr>
        <p:grpSpPr>
          <a:xfrm>
            <a:off x="8123148" y="1480158"/>
            <a:ext cx="961136" cy="1276160"/>
            <a:chOff x="4146220" y="3678433"/>
            <a:chExt cx="1281514" cy="1701547"/>
          </a:xfrm>
        </p:grpSpPr>
        <p:sp>
          <p:nvSpPr>
            <p:cNvPr id="172" name="TextBox 171">
              <a:extLst>
                <a:ext uri="{FF2B5EF4-FFF2-40B4-BE49-F238E27FC236}">
                  <a16:creationId xmlns:a16="http://schemas.microsoft.com/office/drawing/2014/main" id="{A9FD3047-EDDB-48BB-8E87-A3C7DBAE523A}"/>
                </a:ext>
              </a:extLst>
            </p:cNvPr>
            <p:cNvSpPr txBox="1"/>
            <p:nvPr/>
          </p:nvSpPr>
          <p:spPr>
            <a:xfrm>
              <a:off x="4342676" y="5072204"/>
              <a:ext cx="888602" cy="30777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Spudina</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73" name="Picture 172">
              <a:extLst>
                <a:ext uri="{FF2B5EF4-FFF2-40B4-BE49-F238E27FC236}">
                  <a16:creationId xmlns:a16="http://schemas.microsoft.com/office/drawing/2014/main" id="{271ED552-43CC-40CA-AEBA-695C27ED49D8}"/>
                </a:ext>
              </a:extLst>
            </p:cNvPr>
            <p:cNvPicPr>
              <a:picLocks noChangeAspect="1"/>
            </p:cNvPicPr>
            <p:nvPr/>
          </p:nvPicPr>
          <p:blipFill>
            <a:blip r:embed="rId12"/>
            <a:stretch>
              <a:fillRect/>
            </a:stretch>
          </p:blipFill>
          <p:spPr>
            <a:xfrm>
              <a:off x="4146220" y="3678433"/>
              <a:ext cx="1281514" cy="1445208"/>
            </a:xfrm>
            <a:prstGeom prst="rect">
              <a:avLst/>
            </a:prstGeom>
          </p:spPr>
        </p:pic>
      </p:grpSp>
      <p:grpSp>
        <p:nvGrpSpPr>
          <p:cNvPr id="174" name="Group 173">
            <a:extLst>
              <a:ext uri="{FF2B5EF4-FFF2-40B4-BE49-F238E27FC236}">
                <a16:creationId xmlns:a16="http://schemas.microsoft.com/office/drawing/2014/main" id="{620E13D5-D1DD-4E38-9E45-83EFF68F78B0}"/>
              </a:ext>
            </a:extLst>
          </p:cNvPr>
          <p:cNvGrpSpPr/>
          <p:nvPr/>
        </p:nvGrpSpPr>
        <p:grpSpPr>
          <a:xfrm>
            <a:off x="8237632" y="1618887"/>
            <a:ext cx="732169" cy="1137431"/>
            <a:chOff x="2995433" y="2105377"/>
            <a:chExt cx="976225" cy="1516574"/>
          </a:xfrm>
        </p:grpSpPr>
        <p:sp>
          <p:nvSpPr>
            <p:cNvPr id="175" name="TextBox 174">
              <a:extLst>
                <a:ext uri="{FF2B5EF4-FFF2-40B4-BE49-F238E27FC236}">
                  <a16:creationId xmlns:a16="http://schemas.microsoft.com/office/drawing/2014/main" id="{07ADD2FA-26A4-45BC-AB65-1D3B6F68DDB1}"/>
                </a:ext>
              </a:extLst>
            </p:cNvPr>
            <p:cNvSpPr txBox="1"/>
            <p:nvPr/>
          </p:nvSpPr>
          <p:spPr>
            <a:xfrm>
              <a:off x="3039244" y="3314175"/>
              <a:ext cx="888602" cy="30777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Colin</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76" name="Picture 175">
              <a:extLst>
                <a:ext uri="{FF2B5EF4-FFF2-40B4-BE49-F238E27FC236}">
                  <a16:creationId xmlns:a16="http://schemas.microsoft.com/office/drawing/2014/main" id="{34E51350-94D6-4D41-A77E-D7559AD84BD0}"/>
                </a:ext>
              </a:extLst>
            </p:cNvPr>
            <p:cNvPicPr>
              <a:picLocks noChangeAspect="1"/>
            </p:cNvPicPr>
            <p:nvPr/>
          </p:nvPicPr>
          <p:blipFill>
            <a:blip r:embed="rId13"/>
            <a:stretch>
              <a:fillRect/>
            </a:stretch>
          </p:blipFill>
          <p:spPr>
            <a:xfrm>
              <a:off x="2995433" y="2105377"/>
              <a:ext cx="976225" cy="1253888"/>
            </a:xfrm>
            <a:prstGeom prst="rect">
              <a:avLst/>
            </a:prstGeom>
          </p:spPr>
        </p:pic>
      </p:grpSp>
      <p:grpSp>
        <p:nvGrpSpPr>
          <p:cNvPr id="177" name="Group 176">
            <a:extLst>
              <a:ext uri="{FF2B5EF4-FFF2-40B4-BE49-F238E27FC236}">
                <a16:creationId xmlns:a16="http://schemas.microsoft.com/office/drawing/2014/main" id="{3114CFF3-9752-4CD3-85E8-A18419693E7F}"/>
              </a:ext>
            </a:extLst>
          </p:cNvPr>
          <p:cNvGrpSpPr/>
          <p:nvPr/>
        </p:nvGrpSpPr>
        <p:grpSpPr>
          <a:xfrm>
            <a:off x="8255133" y="1582686"/>
            <a:ext cx="697168" cy="1173632"/>
            <a:chOff x="4340655" y="2057108"/>
            <a:chExt cx="929557" cy="1564843"/>
          </a:xfrm>
        </p:grpSpPr>
        <p:pic>
          <p:nvPicPr>
            <p:cNvPr id="178" name="Picture 177">
              <a:extLst>
                <a:ext uri="{FF2B5EF4-FFF2-40B4-BE49-F238E27FC236}">
                  <a16:creationId xmlns:a16="http://schemas.microsoft.com/office/drawing/2014/main" id="{EAB2CD21-E1D6-42B4-8D4D-2F5873DD3610}"/>
                </a:ext>
              </a:extLst>
            </p:cNvPr>
            <p:cNvPicPr>
              <a:picLocks noChangeAspect="1"/>
            </p:cNvPicPr>
            <p:nvPr/>
          </p:nvPicPr>
          <p:blipFill>
            <a:blip r:embed="rId14"/>
            <a:stretch>
              <a:fillRect/>
            </a:stretch>
          </p:blipFill>
          <p:spPr>
            <a:xfrm>
              <a:off x="4340655" y="2057108"/>
              <a:ext cx="929557" cy="1304461"/>
            </a:xfrm>
            <a:prstGeom prst="rect">
              <a:avLst/>
            </a:prstGeom>
          </p:spPr>
        </p:pic>
        <p:sp>
          <p:nvSpPr>
            <p:cNvPr id="179" name="TextBox 178">
              <a:extLst>
                <a:ext uri="{FF2B5EF4-FFF2-40B4-BE49-F238E27FC236}">
                  <a16:creationId xmlns:a16="http://schemas.microsoft.com/office/drawing/2014/main" id="{4664E6F5-4858-4D73-89C7-E0039ED63214}"/>
                </a:ext>
              </a:extLst>
            </p:cNvPr>
            <p:cNvSpPr txBox="1"/>
            <p:nvPr/>
          </p:nvSpPr>
          <p:spPr>
            <a:xfrm>
              <a:off x="4361132" y="3314175"/>
              <a:ext cx="888602" cy="30777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Sylvie</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80" name="Group 179">
            <a:extLst>
              <a:ext uri="{FF2B5EF4-FFF2-40B4-BE49-F238E27FC236}">
                <a16:creationId xmlns:a16="http://schemas.microsoft.com/office/drawing/2014/main" id="{F96BDDE3-88B3-4ED6-9AC6-9E770D4CB535}"/>
              </a:ext>
            </a:extLst>
          </p:cNvPr>
          <p:cNvGrpSpPr/>
          <p:nvPr/>
        </p:nvGrpSpPr>
        <p:grpSpPr>
          <a:xfrm>
            <a:off x="8160432" y="1576691"/>
            <a:ext cx="886570" cy="1179627"/>
            <a:chOff x="5501500" y="2049115"/>
            <a:chExt cx="1182093" cy="1572836"/>
          </a:xfrm>
        </p:grpSpPr>
        <p:sp>
          <p:nvSpPr>
            <p:cNvPr id="181" name="TextBox 180">
              <a:extLst>
                <a:ext uri="{FF2B5EF4-FFF2-40B4-BE49-F238E27FC236}">
                  <a16:creationId xmlns:a16="http://schemas.microsoft.com/office/drawing/2014/main" id="{A5482B90-77A5-4071-8633-3D57198DFEDE}"/>
                </a:ext>
              </a:extLst>
            </p:cNvPr>
            <p:cNvSpPr txBox="1"/>
            <p:nvPr/>
          </p:nvSpPr>
          <p:spPr>
            <a:xfrm>
              <a:off x="5648245" y="3314175"/>
              <a:ext cx="888602" cy="30777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Clara</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2" name="Picture 181">
              <a:extLst>
                <a:ext uri="{FF2B5EF4-FFF2-40B4-BE49-F238E27FC236}">
                  <a16:creationId xmlns:a16="http://schemas.microsoft.com/office/drawing/2014/main" id="{658EC6A7-412D-4CED-BD44-DADE8BD2CF8B}"/>
                </a:ext>
              </a:extLst>
            </p:cNvPr>
            <p:cNvPicPr>
              <a:picLocks noChangeAspect="1"/>
            </p:cNvPicPr>
            <p:nvPr/>
          </p:nvPicPr>
          <p:blipFill>
            <a:blip r:embed="rId15"/>
            <a:stretch>
              <a:fillRect/>
            </a:stretch>
          </p:blipFill>
          <p:spPr>
            <a:xfrm>
              <a:off x="5501500" y="2049115"/>
              <a:ext cx="1182093" cy="1270632"/>
            </a:xfrm>
            <a:prstGeom prst="rect">
              <a:avLst/>
            </a:prstGeom>
          </p:spPr>
        </p:pic>
      </p:grpSp>
      <p:grpSp>
        <p:nvGrpSpPr>
          <p:cNvPr id="183" name="Group 182">
            <a:extLst>
              <a:ext uri="{FF2B5EF4-FFF2-40B4-BE49-F238E27FC236}">
                <a16:creationId xmlns:a16="http://schemas.microsoft.com/office/drawing/2014/main" id="{866A12B8-5106-4E89-A922-86A1537249F7}"/>
              </a:ext>
            </a:extLst>
          </p:cNvPr>
          <p:cNvGrpSpPr/>
          <p:nvPr/>
        </p:nvGrpSpPr>
        <p:grpSpPr>
          <a:xfrm>
            <a:off x="8227391" y="1531206"/>
            <a:ext cx="752649" cy="1225112"/>
            <a:chOff x="6884894" y="1988469"/>
            <a:chExt cx="1003532" cy="1633482"/>
          </a:xfrm>
        </p:grpSpPr>
        <p:sp>
          <p:nvSpPr>
            <p:cNvPr id="184" name="TextBox 183">
              <a:extLst>
                <a:ext uri="{FF2B5EF4-FFF2-40B4-BE49-F238E27FC236}">
                  <a16:creationId xmlns:a16="http://schemas.microsoft.com/office/drawing/2014/main" id="{38A33730-A941-4B55-91A8-9AA836516E47}"/>
                </a:ext>
              </a:extLst>
            </p:cNvPr>
            <p:cNvSpPr txBox="1"/>
            <p:nvPr/>
          </p:nvSpPr>
          <p:spPr>
            <a:xfrm>
              <a:off x="6942359" y="3314175"/>
              <a:ext cx="888603" cy="30777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Mac</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5" name="Picture 184">
              <a:extLst>
                <a:ext uri="{FF2B5EF4-FFF2-40B4-BE49-F238E27FC236}">
                  <a16:creationId xmlns:a16="http://schemas.microsoft.com/office/drawing/2014/main" id="{A633D501-AFE1-46F2-8A6B-5F9441E1C895}"/>
                </a:ext>
              </a:extLst>
            </p:cNvPr>
            <p:cNvPicPr>
              <a:picLocks noChangeAspect="1"/>
            </p:cNvPicPr>
            <p:nvPr/>
          </p:nvPicPr>
          <p:blipFill>
            <a:blip r:embed="rId16"/>
            <a:stretch>
              <a:fillRect/>
            </a:stretch>
          </p:blipFill>
          <p:spPr>
            <a:xfrm>
              <a:off x="6884894" y="1988469"/>
              <a:ext cx="1003532" cy="1342962"/>
            </a:xfrm>
            <a:prstGeom prst="rect">
              <a:avLst/>
            </a:prstGeom>
          </p:spPr>
        </p:pic>
      </p:grpSp>
      <p:grpSp>
        <p:nvGrpSpPr>
          <p:cNvPr id="186" name="Group 185">
            <a:extLst>
              <a:ext uri="{FF2B5EF4-FFF2-40B4-BE49-F238E27FC236}">
                <a16:creationId xmlns:a16="http://schemas.microsoft.com/office/drawing/2014/main" id="{FFBA4FE8-E15D-4C65-8809-9A6AA018F9B1}"/>
              </a:ext>
            </a:extLst>
          </p:cNvPr>
          <p:cNvGrpSpPr/>
          <p:nvPr/>
        </p:nvGrpSpPr>
        <p:grpSpPr>
          <a:xfrm>
            <a:off x="8223690" y="1583196"/>
            <a:ext cx="760052" cy="1173122"/>
            <a:chOff x="8174355" y="2057789"/>
            <a:chExt cx="1013402" cy="1564162"/>
          </a:xfrm>
        </p:grpSpPr>
        <p:sp>
          <p:nvSpPr>
            <p:cNvPr id="187" name="TextBox 186">
              <a:extLst>
                <a:ext uri="{FF2B5EF4-FFF2-40B4-BE49-F238E27FC236}">
                  <a16:creationId xmlns:a16="http://schemas.microsoft.com/office/drawing/2014/main" id="{1CA8A954-FFD0-442E-944F-3F544DDF4C41}"/>
                </a:ext>
              </a:extLst>
            </p:cNvPr>
            <p:cNvSpPr txBox="1"/>
            <p:nvPr/>
          </p:nvSpPr>
          <p:spPr>
            <a:xfrm>
              <a:off x="8236755" y="3314175"/>
              <a:ext cx="888602" cy="30777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Roger</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8" name="Picture 187">
              <a:extLst>
                <a:ext uri="{FF2B5EF4-FFF2-40B4-BE49-F238E27FC236}">
                  <a16:creationId xmlns:a16="http://schemas.microsoft.com/office/drawing/2014/main" id="{A5D9D510-74F7-4C5A-A0EE-DC6D3D7C2D10}"/>
                </a:ext>
              </a:extLst>
            </p:cNvPr>
            <p:cNvPicPr>
              <a:picLocks noChangeAspect="1"/>
            </p:cNvPicPr>
            <p:nvPr/>
          </p:nvPicPr>
          <p:blipFill>
            <a:blip r:embed="rId17"/>
            <a:stretch>
              <a:fillRect/>
            </a:stretch>
          </p:blipFill>
          <p:spPr>
            <a:xfrm>
              <a:off x="8174355" y="2057789"/>
              <a:ext cx="1013402" cy="1281498"/>
            </a:xfrm>
            <a:prstGeom prst="rect">
              <a:avLst/>
            </a:prstGeom>
          </p:spPr>
        </p:pic>
      </p:grpSp>
      <p:grpSp>
        <p:nvGrpSpPr>
          <p:cNvPr id="189" name="Group 188">
            <a:extLst>
              <a:ext uri="{FF2B5EF4-FFF2-40B4-BE49-F238E27FC236}">
                <a16:creationId xmlns:a16="http://schemas.microsoft.com/office/drawing/2014/main" id="{D09E23D4-6721-4855-911D-90A0DAA38881}"/>
              </a:ext>
            </a:extLst>
          </p:cNvPr>
          <p:cNvGrpSpPr/>
          <p:nvPr/>
        </p:nvGrpSpPr>
        <p:grpSpPr>
          <a:xfrm>
            <a:off x="8219643" y="1582686"/>
            <a:ext cx="768146" cy="1173632"/>
            <a:chOff x="9464347" y="2057108"/>
            <a:chExt cx="1024194" cy="1564843"/>
          </a:xfrm>
        </p:grpSpPr>
        <p:sp>
          <p:nvSpPr>
            <p:cNvPr id="190" name="TextBox 189">
              <a:extLst>
                <a:ext uri="{FF2B5EF4-FFF2-40B4-BE49-F238E27FC236}">
                  <a16:creationId xmlns:a16="http://schemas.microsoft.com/office/drawing/2014/main" id="{C0867C75-2ED3-479A-BCB2-5F00495A96B2}"/>
                </a:ext>
              </a:extLst>
            </p:cNvPr>
            <p:cNvSpPr txBox="1"/>
            <p:nvPr/>
          </p:nvSpPr>
          <p:spPr>
            <a:xfrm>
              <a:off x="9532143" y="3314175"/>
              <a:ext cx="888602" cy="30777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Daphne</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1" name="Picture 190">
              <a:extLst>
                <a:ext uri="{FF2B5EF4-FFF2-40B4-BE49-F238E27FC236}">
                  <a16:creationId xmlns:a16="http://schemas.microsoft.com/office/drawing/2014/main" id="{7AE87F02-9DAB-428C-9B5B-25578D11B7C0}"/>
                </a:ext>
              </a:extLst>
            </p:cNvPr>
            <p:cNvPicPr>
              <a:picLocks noChangeAspect="1"/>
            </p:cNvPicPr>
            <p:nvPr/>
          </p:nvPicPr>
          <p:blipFill>
            <a:blip r:embed="rId18"/>
            <a:stretch>
              <a:fillRect/>
            </a:stretch>
          </p:blipFill>
          <p:spPr>
            <a:xfrm>
              <a:off x="9464347" y="2057108"/>
              <a:ext cx="1024194" cy="1289341"/>
            </a:xfrm>
            <a:prstGeom prst="rect">
              <a:avLst/>
            </a:prstGeom>
          </p:spPr>
        </p:pic>
      </p:grpSp>
      <p:grpSp>
        <p:nvGrpSpPr>
          <p:cNvPr id="192" name="Group 191">
            <a:extLst>
              <a:ext uri="{FF2B5EF4-FFF2-40B4-BE49-F238E27FC236}">
                <a16:creationId xmlns:a16="http://schemas.microsoft.com/office/drawing/2014/main" id="{CF00D5A0-C461-417F-8993-481991949C4A}"/>
              </a:ext>
            </a:extLst>
          </p:cNvPr>
          <p:cNvGrpSpPr/>
          <p:nvPr/>
        </p:nvGrpSpPr>
        <p:grpSpPr>
          <a:xfrm>
            <a:off x="8224466" y="1545009"/>
            <a:ext cx="758499" cy="1211309"/>
            <a:chOff x="354348" y="3764902"/>
            <a:chExt cx="1011332" cy="1615078"/>
          </a:xfrm>
        </p:grpSpPr>
        <p:sp>
          <p:nvSpPr>
            <p:cNvPr id="193" name="TextBox 192">
              <a:extLst>
                <a:ext uri="{FF2B5EF4-FFF2-40B4-BE49-F238E27FC236}">
                  <a16:creationId xmlns:a16="http://schemas.microsoft.com/office/drawing/2014/main" id="{10D89221-1DAE-42BE-A4D3-21CAED355F40}"/>
                </a:ext>
              </a:extLst>
            </p:cNvPr>
            <p:cNvSpPr txBox="1"/>
            <p:nvPr/>
          </p:nvSpPr>
          <p:spPr>
            <a:xfrm>
              <a:off x="415713" y="5072204"/>
              <a:ext cx="888603" cy="30777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Jenny</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4" name="Picture 193">
              <a:extLst>
                <a:ext uri="{FF2B5EF4-FFF2-40B4-BE49-F238E27FC236}">
                  <a16:creationId xmlns:a16="http://schemas.microsoft.com/office/drawing/2014/main" id="{AB5D0E9E-6734-49E2-8F23-F2566CDC613A}"/>
                </a:ext>
              </a:extLst>
            </p:cNvPr>
            <p:cNvPicPr>
              <a:picLocks noChangeAspect="1"/>
            </p:cNvPicPr>
            <p:nvPr/>
          </p:nvPicPr>
          <p:blipFill>
            <a:blip r:embed="rId19"/>
            <a:stretch>
              <a:fillRect/>
            </a:stretch>
          </p:blipFill>
          <p:spPr>
            <a:xfrm>
              <a:off x="354348" y="3764902"/>
              <a:ext cx="1011332" cy="1355772"/>
            </a:xfrm>
            <a:prstGeom prst="rect">
              <a:avLst/>
            </a:prstGeom>
          </p:spPr>
        </p:pic>
      </p:grpSp>
      <p:grpSp>
        <p:nvGrpSpPr>
          <p:cNvPr id="195" name="Group 194">
            <a:extLst>
              <a:ext uri="{FF2B5EF4-FFF2-40B4-BE49-F238E27FC236}">
                <a16:creationId xmlns:a16="http://schemas.microsoft.com/office/drawing/2014/main" id="{A4AAC5BD-1CC2-4D02-9B19-1ECFBB1CD51B}"/>
              </a:ext>
            </a:extLst>
          </p:cNvPr>
          <p:cNvGrpSpPr/>
          <p:nvPr/>
        </p:nvGrpSpPr>
        <p:grpSpPr>
          <a:xfrm>
            <a:off x="8264905" y="1560816"/>
            <a:ext cx="677621" cy="1195502"/>
            <a:chOff x="6946056" y="3785977"/>
            <a:chExt cx="903494" cy="1594003"/>
          </a:xfrm>
        </p:grpSpPr>
        <p:pic>
          <p:nvPicPr>
            <p:cNvPr id="196" name="Picture 195">
              <a:extLst>
                <a:ext uri="{FF2B5EF4-FFF2-40B4-BE49-F238E27FC236}">
                  <a16:creationId xmlns:a16="http://schemas.microsoft.com/office/drawing/2014/main" id="{638B3D1B-1056-4208-9845-2A4D987E685A}"/>
                </a:ext>
              </a:extLst>
            </p:cNvPr>
            <p:cNvPicPr>
              <a:picLocks noChangeAspect="1"/>
            </p:cNvPicPr>
            <p:nvPr/>
          </p:nvPicPr>
          <p:blipFill>
            <a:blip r:embed="rId20"/>
            <a:stretch>
              <a:fillRect/>
            </a:stretch>
          </p:blipFill>
          <p:spPr>
            <a:xfrm>
              <a:off x="6946056" y="3785977"/>
              <a:ext cx="903494" cy="1368149"/>
            </a:xfrm>
            <a:prstGeom prst="rect">
              <a:avLst/>
            </a:prstGeom>
          </p:spPr>
        </p:pic>
        <p:sp>
          <p:nvSpPr>
            <p:cNvPr id="197" name="TextBox 196">
              <a:extLst>
                <a:ext uri="{FF2B5EF4-FFF2-40B4-BE49-F238E27FC236}">
                  <a16:creationId xmlns:a16="http://schemas.microsoft.com/office/drawing/2014/main" id="{B1261B86-56A6-419C-8FEA-5484118BF723}"/>
                </a:ext>
              </a:extLst>
            </p:cNvPr>
            <p:cNvSpPr txBox="1"/>
            <p:nvPr/>
          </p:nvSpPr>
          <p:spPr>
            <a:xfrm>
              <a:off x="6953503" y="5072204"/>
              <a:ext cx="888602" cy="30777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Ivan</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98" name="Group 197">
            <a:extLst>
              <a:ext uri="{FF2B5EF4-FFF2-40B4-BE49-F238E27FC236}">
                <a16:creationId xmlns:a16="http://schemas.microsoft.com/office/drawing/2014/main" id="{69AFFA20-B29B-42B5-81F9-9EE57159F1E8}"/>
              </a:ext>
            </a:extLst>
          </p:cNvPr>
          <p:cNvGrpSpPr/>
          <p:nvPr/>
        </p:nvGrpSpPr>
        <p:grpSpPr>
          <a:xfrm>
            <a:off x="8169351" y="1576273"/>
            <a:ext cx="868730" cy="1180045"/>
            <a:chOff x="9383985" y="3806587"/>
            <a:chExt cx="1158306" cy="1573393"/>
          </a:xfrm>
        </p:grpSpPr>
        <p:pic>
          <p:nvPicPr>
            <p:cNvPr id="199" name="Picture 198">
              <a:extLst>
                <a:ext uri="{FF2B5EF4-FFF2-40B4-BE49-F238E27FC236}">
                  <a16:creationId xmlns:a16="http://schemas.microsoft.com/office/drawing/2014/main" id="{12777607-5FB1-4BE4-A064-E4052B10A88B}"/>
                </a:ext>
              </a:extLst>
            </p:cNvPr>
            <p:cNvPicPr>
              <a:picLocks noChangeAspect="1"/>
            </p:cNvPicPr>
            <p:nvPr/>
          </p:nvPicPr>
          <p:blipFill>
            <a:blip r:embed="rId21"/>
            <a:stretch>
              <a:fillRect/>
            </a:stretch>
          </p:blipFill>
          <p:spPr>
            <a:xfrm>
              <a:off x="9383985" y="3806587"/>
              <a:ext cx="1158306" cy="1237404"/>
            </a:xfrm>
            <a:prstGeom prst="rect">
              <a:avLst/>
            </a:prstGeom>
          </p:spPr>
        </p:pic>
        <p:sp>
          <p:nvSpPr>
            <p:cNvPr id="200" name="TextBox 199">
              <a:extLst>
                <a:ext uri="{FF2B5EF4-FFF2-40B4-BE49-F238E27FC236}">
                  <a16:creationId xmlns:a16="http://schemas.microsoft.com/office/drawing/2014/main" id="{204B5EED-61C3-48D3-9B2E-0FB1884DD94F}"/>
                </a:ext>
              </a:extLst>
            </p:cNvPr>
            <p:cNvSpPr txBox="1"/>
            <p:nvPr/>
          </p:nvSpPr>
          <p:spPr>
            <a:xfrm>
              <a:off x="9518837" y="5072204"/>
              <a:ext cx="888602" cy="30777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Betsy</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201" name="Group 200">
            <a:extLst>
              <a:ext uri="{FF2B5EF4-FFF2-40B4-BE49-F238E27FC236}">
                <a16:creationId xmlns:a16="http://schemas.microsoft.com/office/drawing/2014/main" id="{F3EAC97B-EB35-46E8-A1FA-403C3776C204}"/>
              </a:ext>
            </a:extLst>
          </p:cNvPr>
          <p:cNvGrpSpPr/>
          <p:nvPr/>
        </p:nvGrpSpPr>
        <p:grpSpPr>
          <a:xfrm>
            <a:off x="8183446" y="1594729"/>
            <a:ext cx="840539" cy="1161589"/>
            <a:chOff x="1689526" y="2073166"/>
            <a:chExt cx="1120718" cy="1548785"/>
          </a:xfrm>
        </p:grpSpPr>
        <p:sp>
          <p:nvSpPr>
            <p:cNvPr id="202" name="TextBox 201">
              <a:extLst>
                <a:ext uri="{FF2B5EF4-FFF2-40B4-BE49-F238E27FC236}">
                  <a16:creationId xmlns:a16="http://schemas.microsoft.com/office/drawing/2014/main" id="{1411B81F-682A-486F-8118-CFF9477E2563}"/>
                </a:ext>
              </a:extLst>
            </p:cNvPr>
            <p:cNvSpPr txBox="1"/>
            <p:nvPr/>
          </p:nvSpPr>
          <p:spPr>
            <a:xfrm>
              <a:off x="1726933" y="3314175"/>
              <a:ext cx="888602" cy="30777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Spud</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3" name="Picture 202">
              <a:extLst>
                <a:ext uri="{FF2B5EF4-FFF2-40B4-BE49-F238E27FC236}">
                  <a16:creationId xmlns:a16="http://schemas.microsoft.com/office/drawing/2014/main" id="{753DC273-3AFA-4F8D-A940-1E59DA1F434A}"/>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689526" y="2073166"/>
              <a:ext cx="1120718" cy="1313814"/>
            </a:xfrm>
            <a:prstGeom prst="rect">
              <a:avLst/>
            </a:prstGeom>
          </p:spPr>
        </p:pic>
      </p:grpSp>
      <p:grpSp>
        <p:nvGrpSpPr>
          <p:cNvPr id="204" name="Group 203">
            <a:extLst>
              <a:ext uri="{FF2B5EF4-FFF2-40B4-BE49-F238E27FC236}">
                <a16:creationId xmlns:a16="http://schemas.microsoft.com/office/drawing/2014/main" id="{2951B966-D7EA-430B-8B5A-017D30D361AC}"/>
              </a:ext>
            </a:extLst>
          </p:cNvPr>
          <p:cNvGrpSpPr/>
          <p:nvPr/>
        </p:nvGrpSpPr>
        <p:grpSpPr>
          <a:xfrm>
            <a:off x="8249947" y="1565181"/>
            <a:ext cx="707539" cy="1191137"/>
            <a:chOff x="1692194" y="3791797"/>
            <a:chExt cx="943385" cy="1588183"/>
          </a:xfrm>
        </p:grpSpPr>
        <p:sp>
          <p:nvSpPr>
            <p:cNvPr id="205" name="TextBox 204">
              <a:extLst>
                <a:ext uri="{FF2B5EF4-FFF2-40B4-BE49-F238E27FC236}">
                  <a16:creationId xmlns:a16="http://schemas.microsoft.com/office/drawing/2014/main" id="{D6A0210D-1A7E-4810-BE9A-79EF031AB156}"/>
                </a:ext>
              </a:extLst>
            </p:cNvPr>
            <p:cNvSpPr txBox="1"/>
            <p:nvPr/>
          </p:nvSpPr>
          <p:spPr>
            <a:xfrm>
              <a:off x="1719585" y="5072204"/>
              <a:ext cx="888602" cy="30777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Margo</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6" name="Picture 205">
              <a:extLst>
                <a:ext uri="{FF2B5EF4-FFF2-40B4-BE49-F238E27FC236}">
                  <a16:creationId xmlns:a16="http://schemas.microsoft.com/office/drawing/2014/main" id="{A7F40437-927B-42AB-AEAC-DE3ABA36652A}"/>
                </a:ext>
              </a:extLst>
            </p:cNvPr>
            <p:cNvPicPr>
              <a:picLocks noChangeAspect="1"/>
            </p:cNvPicPr>
            <p:nvPr/>
          </p:nvPicPr>
          <p:blipFill>
            <a:blip r:embed="rId23"/>
            <a:stretch>
              <a:fillRect/>
            </a:stretch>
          </p:blipFill>
          <p:spPr>
            <a:xfrm>
              <a:off x="1692194" y="3791797"/>
              <a:ext cx="943385" cy="1304020"/>
            </a:xfrm>
            <a:prstGeom prst="rect">
              <a:avLst/>
            </a:prstGeom>
          </p:spPr>
        </p:pic>
      </p:grpSp>
      <p:grpSp>
        <p:nvGrpSpPr>
          <p:cNvPr id="207" name="Group 206">
            <a:extLst>
              <a:ext uri="{FF2B5EF4-FFF2-40B4-BE49-F238E27FC236}">
                <a16:creationId xmlns:a16="http://schemas.microsoft.com/office/drawing/2014/main" id="{E3727159-45E7-4BCA-A0CF-7429819A8F50}"/>
              </a:ext>
            </a:extLst>
          </p:cNvPr>
          <p:cNvGrpSpPr/>
          <p:nvPr/>
        </p:nvGrpSpPr>
        <p:grpSpPr>
          <a:xfrm>
            <a:off x="8221534" y="1582011"/>
            <a:ext cx="764364" cy="1174307"/>
            <a:chOff x="2907656" y="300705"/>
            <a:chExt cx="1019152" cy="1565743"/>
          </a:xfrm>
        </p:grpSpPr>
        <p:sp>
          <p:nvSpPr>
            <p:cNvPr id="208" name="TextBox 207">
              <a:extLst>
                <a:ext uri="{FF2B5EF4-FFF2-40B4-BE49-F238E27FC236}">
                  <a16:creationId xmlns:a16="http://schemas.microsoft.com/office/drawing/2014/main" id="{B849706B-3AD7-45AC-9CA6-75247A7815FC}"/>
                </a:ext>
              </a:extLst>
            </p:cNvPr>
            <p:cNvSpPr txBox="1"/>
            <p:nvPr/>
          </p:nvSpPr>
          <p:spPr>
            <a:xfrm>
              <a:off x="3017756" y="1558672"/>
              <a:ext cx="888603" cy="30777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Sam</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9" name="Picture 208">
              <a:extLst>
                <a:ext uri="{FF2B5EF4-FFF2-40B4-BE49-F238E27FC236}">
                  <a16:creationId xmlns:a16="http://schemas.microsoft.com/office/drawing/2014/main" id="{A26887F8-FF92-42B1-BA8C-6AFDA4CED8EC}"/>
                </a:ext>
              </a:extLst>
            </p:cNvPr>
            <p:cNvPicPr>
              <a:picLocks noChangeAspect="1"/>
            </p:cNvPicPr>
            <p:nvPr/>
          </p:nvPicPr>
          <p:blipFill>
            <a:blip r:embed="rId24"/>
            <a:stretch>
              <a:fillRect/>
            </a:stretch>
          </p:blipFill>
          <p:spPr>
            <a:xfrm>
              <a:off x="2907656" y="300705"/>
              <a:ext cx="1019152" cy="1335278"/>
            </a:xfrm>
            <a:prstGeom prst="rect">
              <a:avLst/>
            </a:prstGeom>
          </p:spPr>
        </p:pic>
      </p:grpSp>
      <p:grpSp>
        <p:nvGrpSpPr>
          <p:cNvPr id="210" name="Group 209">
            <a:extLst>
              <a:ext uri="{FF2B5EF4-FFF2-40B4-BE49-F238E27FC236}">
                <a16:creationId xmlns:a16="http://schemas.microsoft.com/office/drawing/2014/main" id="{45A98F68-EC85-48A9-9704-41009328DE1B}"/>
              </a:ext>
            </a:extLst>
          </p:cNvPr>
          <p:cNvGrpSpPr/>
          <p:nvPr/>
        </p:nvGrpSpPr>
        <p:grpSpPr>
          <a:xfrm>
            <a:off x="8270490" y="1543504"/>
            <a:ext cx="666452" cy="1212814"/>
            <a:chOff x="3048890" y="3762895"/>
            <a:chExt cx="888602" cy="1617085"/>
          </a:xfrm>
        </p:grpSpPr>
        <p:sp>
          <p:nvSpPr>
            <p:cNvPr id="211" name="TextBox 210">
              <a:extLst>
                <a:ext uri="{FF2B5EF4-FFF2-40B4-BE49-F238E27FC236}">
                  <a16:creationId xmlns:a16="http://schemas.microsoft.com/office/drawing/2014/main" id="{DDE46DF5-02C2-4F0E-96D2-A6FB2C0FA397}"/>
                </a:ext>
              </a:extLst>
            </p:cNvPr>
            <p:cNvSpPr txBox="1"/>
            <p:nvPr/>
          </p:nvSpPr>
          <p:spPr>
            <a:xfrm>
              <a:off x="3048890" y="5072204"/>
              <a:ext cx="888602" cy="30777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Mira</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12" name="Picture 211">
              <a:extLst>
                <a:ext uri="{FF2B5EF4-FFF2-40B4-BE49-F238E27FC236}">
                  <a16:creationId xmlns:a16="http://schemas.microsoft.com/office/drawing/2014/main" id="{5D00D464-4CD8-4E74-9F7B-67E544047AE9}"/>
                </a:ext>
              </a:extLst>
            </p:cNvPr>
            <p:cNvPicPr>
              <a:picLocks noChangeAspect="1"/>
            </p:cNvPicPr>
            <p:nvPr/>
          </p:nvPicPr>
          <p:blipFill>
            <a:blip r:embed="rId25"/>
            <a:stretch>
              <a:fillRect/>
            </a:stretch>
          </p:blipFill>
          <p:spPr>
            <a:xfrm>
              <a:off x="3066512" y="3762895"/>
              <a:ext cx="853359" cy="1338803"/>
            </a:xfrm>
            <a:prstGeom prst="rect">
              <a:avLst/>
            </a:prstGeom>
          </p:spPr>
        </p:pic>
      </p:grpSp>
      <p:grpSp>
        <p:nvGrpSpPr>
          <p:cNvPr id="213" name="Group 212">
            <a:extLst>
              <a:ext uri="{FF2B5EF4-FFF2-40B4-BE49-F238E27FC236}">
                <a16:creationId xmlns:a16="http://schemas.microsoft.com/office/drawing/2014/main" id="{7E6D13E4-5DE2-43DF-AFB9-8774E57DBBAD}"/>
              </a:ext>
            </a:extLst>
          </p:cNvPr>
          <p:cNvGrpSpPr/>
          <p:nvPr/>
        </p:nvGrpSpPr>
        <p:grpSpPr>
          <a:xfrm>
            <a:off x="8194483" y="1608765"/>
            <a:ext cx="818466" cy="1147553"/>
            <a:chOff x="5543190" y="3849909"/>
            <a:chExt cx="1091288" cy="1530071"/>
          </a:xfrm>
        </p:grpSpPr>
        <p:sp>
          <p:nvSpPr>
            <p:cNvPr id="214" name="TextBox 213">
              <a:extLst>
                <a:ext uri="{FF2B5EF4-FFF2-40B4-BE49-F238E27FC236}">
                  <a16:creationId xmlns:a16="http://schemas.microsoft.com/office/drawing/2014/main" id="{A0D2F9E6-AAF9-4D21-8CC9-DD5705240004}"/>
                </a:ext>
              </a:extLst>
            </p:cNvPr>
            <p:cNvSpPr txBox="1"/>
            <p:nvPr/>
          </p:nvSpPr>
          <p:spPr>
            <a:xfrm>
              <a:off x="5644533" y="5072204"/>
              <a:ext cx="888603" cy="30777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Henry</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15" name="Picture 214">
              <a:extLst>
                <a:ext uri="{FF2B5EF4-FFF2-40B4-BE49-F238E27FC236}">
                  <a16:creationId xmlns:a16="http://schemas.microsoft.com/office/drawing/2014/main" id="{0062AEC2-6E53-4513-B3C1-5845E5A3AC2C}"/>
                </a:ext>
              </a:extLst>
            </p:cNvPr>
            <p:cNvPicPr>
              <a:picLocks noChangeAspect="1"/>
            </p:cNvPicPr>
            <p:nvPr/>
          </p:nvPicPr>
          <p:blipFill>
            <a:blip r:embed="rId26"/>
            <a:stretch>
              <a:fillRect/>
            </a:stretch>
          </p:blipFill>
          <p:spPr>
            <a:xfrm>
              <a:off x="5543190" y="3849909"/>
              <a:ext cx="1091288" cy="1197850"/>
            </a:xfrm>
            <a:prstGeom prst="rect">
              <a:avLst/>
            </a:prstGeom>
          </p:spPr>
        </p:pic>
      </p:grpSp>
      <p:sp>
        <p:nvSpPr>
          <p:cNvPr id="4" name="Action Button: Home 3">
            <a:hlinkClick r:id="" action="ppaction://hlinkshowjump?jump=firstslide" highlightClick="1"/>
          </p:cNvPr>
          <p:cNvSpPr/>
          <p:nvPr/>
        </p:nvSpPr>
        <p:spPr>
          <a:xfrm>
            <a:off x="8440541" y="4723093"/>
            <a:ext cx="322326" cy="299059"/>
          </a:xfrm>
          <a:prstGeom prst="actionButtonHom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BBA9C5F-BAF8-53F2-8F26-6B021C52067D}"/>
              </a:ext>
            </a:extLst>
          </p:cNvPr>
          <p:cNvSpPr/>
          <p:nvPr/>
        </p:nvSpPr>
        <p:spPr>
          <a:xfrm>
            <a:off x="0" y="4267200"/>
            <a:ext cx="9144000" cy="9263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EAE89CB-07D5-F06D-AFBD-7DE997314959}"/>
              </a:ext>
            </a:extLst>
          </p:cNvPr>
          <p:cNvSpPr txBox="1"/>
          <p:nvPr/>
        </p:nvSpPr>
        <p:spPr>
          <a:xfrm>
            <a:off x="203282" y="4368800"/>
            <a:ext cx="592748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Is my Major Donor prospect smiling?</a:t>
            </a:r>
          </a:p>
        </p:txBody>
      </p:sp>
      <p:sp>
        <p:nvSpPr>
          <p:cNvPr id="5" name="TextBox 4">
            <a:extLst>
              <a:ext uri="{FF2B5EF4-FFF2-40B4-BE49-F238E27FC236}">
                <a16:creationId xmlns:a16="http://schemas.microsoft.com/office/drawing/2014/main" id="{33CDD7FD-654F-0FDF-267F-39187DD9D8C1}"/>
              </a:ext>
            </a:extLst>
          </p:cNvPr>
          <p:cNvSpPr txBox="1"/>
          <p:nvPr/>
        </p:nvSpPr>
        <p:spPr>
          <a:xfrm>
            <a:off x="264273" y="4738132"/>
            <a:ext cx="495085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Are they wearing glasses?</a:t>
            </a:r>
          </a:p>
        </p:txBody>
      </p:sp>
    </p:spTree>
    <p:extLst>
      <p:ext uri="{BB962C8B-B14F-4D97-AF65-F5344CB8AC3E}">
        <p14:creationId xmlns:p14="http://schemas.microsoft.com/office/powerpoint/2010/main" val="3096938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75"/>
                    </p:tgtEl>
                  </p:cond>
                </p:stCondLst>
                <p:endSync evt="end" delay="0">
                  <p:rtn val="all"/>
                </p:endSync>
                <p:childTnLst>
                  <p:par>
                    <p:cTn id="12" fill="hold">
                      <p:stCondLst>
                        <p:cond delay="0"/>
                      </p:stCondLst>
                      <p:childTnLst>
                        <p:par>
                          <p:cTn id="13" fill="hold">
                            <p:stCondLst>
                              <p:cond delay="0"/>
                            </p:stCondLst>
                            <p:childTnLst>
                              <p:par>
                                <p:cTn id="14" presetID="31" presetClass="exit" presetSubtype="0" fill="hold" nodeType="clickEffect">
                                  <p:stCondLst>
                                    <p:cond delay="0"/>
                                  </p:stCondLst>
                                  <p:childTnLst>
                                    <p:anim calcmode="lin" valueType="num">
                                      <p:cBhvr>
                                        <p:cTn id="15" dur="1000"/>
                                        <p:tgtEl>
                                          <p:spTgt spid="74"/>
                                        </p:tgtEl>
                                        <p:attrNameLst>
                                          <p:attrName>ppt_w</p:attrName>
                                        </p:attrNameLst>
                                      </p:cBhvr>
                                      <p:tavLst>
                                        <p:tav tm="0">
                                          <p:val>
                                            <p:strVal val="ppt_w"/>
                                          </p:val>
                                        </p:tav>
                                        <p:tav tm="100000">
                                          <p:val>
                                            <p:fltVal val="0"/>
                                          </p:val>
                                        </p:tav>
                                      </p:tavLst>
                                    </p:anim>
                                    <p:anim calcmode="lin" valueType="num">
                                      <p:cBhvr>
                                        <p:cTn id="16" dur="1000"/>
                                        <p:tgtEl>
                                          <p:spTgt spid="74"/>
                                        </p:tgtEl>
                                        <p:attrNameLst>
                                          <p:attrName>ppt_h</p:attrName>
                                        </p:attrNameLst>
                                      </p:cBhvr>
                                      <p:tavLst>
                                        <p:tav tm="0">
                                          <p:val>
                                            <p:strVal val="ppt_h"/>
                                          </p:val>
                                        </p:tav>
                                        <p:tav tm="100000">
                                          <p:val>
                                            <p:fltVal val="0"/>
                                          </p:val>
                                        </p:tav>
                                      </p:tavLst>
                                    </p:anim>
                                    <p:anim calcmode="lin" valueType="num">
                                      <p:cBhvr>
                                        <p:cTn id="17" dur="1000"/>
                                        <p:tgtEl>
                                          <p:spTgt spid="74"/>
                                        </p:tgtEl>
                                        <p:attrNameLst>
                                          <p:attrName>style.rotation</p:attrName>
                                        </p:attrNameLst>
                                      </p:cBhvr>
                                      <p:tavLst>
                                        <p:tav tm="0">
                                          <p:val>
                                            <p:fltVal val="0"/>
                                          </p:val>
                                        </p:tav>
                                        <p:tav tm="100000">
                                          <p:val>
                                            <p:fltVal val="90"/>
                                          </p:val>
                                        </p:tav>
                                      </p:tavLst>
                                    </p:anim>
                                    <p:animEffect transition="out" filter="fade">
                                      <p:cBhvr>
                                        <p:cTn id="18" dur="1000"/>
                                        <p:tgtEl>
                                          <p:spTgt spid="74"/>
                                        </p:tgtEl>
                                      </p:cBhvr>
                                    </p:animEffect>
                                    <p:set>
                                      <p:cBhvr>
                                        <p:cTn id="19" dur="1" fill="hold">
                                          <p:stCondLst>
                                            <p:cond delay="999"/>
                                          </p:stCondLst>
                                        </p:cTn>
                                        <p:tgtEl>
                                          <p:spTgt spid="7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74"/>
                                        </p:tgtEl>
                                        <p:attrNameLst>
                                          <p:attrName>style.visibility</p:attrName>
                                        </p:attrNameLst>
                                      </p:cBhvr>
                                      <p:to>
                                        <p:strVal val="visible"/>
                                      </p:to>
                                    </p:set>
                                    <p:anim calcmode="lin" valueType="num">
                                      <p:cBhvr>
                                        <p:cTn id="24" dur="1000" fill="hold"/>
                                        <p:tgtEl>
                                          <p:spTgt spid="74"/>
                                        </p:tgtEl>
                                        <p:attrNameLst>
                                          <p:attrName>ppt_w</p:attrName>
                                        </p:attrNameLst>
                                      </p:cBhvr>
                                      <p:tavLst>
                                        <p:tav tm="0">
                                          <p:val>
                                            <p:fltVal val="0"/>
                                          </p:val>
                                        </p:tav>
                                        <p:tav tm="100000">
                                          <p:val>
                                            <p:strVal val="#ppt_w"/>
                                          </p:val>
                                        </p:tav>
                                      </p:tavLst>
                                    </p:anim>
                                    <p:anim calcmode="lin" valueType="num">
                                      <p:cBhvr>
                                        <p:cTn id="25" dur="1000" fill="hold"/>
                                        <p:tgtEl>
                                          <p:spTgt spid="74"/>
                                        </p:tgtEl>
                                        <p:attrNameLst>
                                          <p:attrName>ppt_h</p:attrName>
                                        </p:attrNameLst>
                                      </p:cBhvr>
                                      <p:tavLst>
                                        <p:tav tm="0">
                                          <p:val>
                                            <p:fltVal val="0"/>
                                          </p:val>
                                        </p:tav>
                                        <p:tav tm="100000">
                                          <p:val>
                                            <p:strVal val="#ppt_h"/>
                                          </p:val>
                                        </p:tav>
                                      </p:tavLst>
                                    </p:anim>
                                    <p:anim calcmode="lin" valueType="num">
                                      <p:cBhvr>
                                        <p:cTn id="26" dur="1000" fill="hold"/>
                                        <p:tgtEl>
                                          <p:spTgt spid="74"/>
                                        </p:tgtEl>
                                        <p:attrNameLst>
                                          <p:attrName>style.rotation</p:attrName>
                                        </p:attrNameLst>
                                      </p:cBhvr>
                                      <p:tavLst>
                                        <p:tav tm="0">
                                          <p:val>
                                            <p:fltVal val="90"/>
                                          </p:val>
                                        </p:tav>
                                        <p:tav tm="100000">
                                          <p:val>
                                            <p:fltVal val="0"/>
                                          </p:val>
                                        </p:tav>
                                      </p:tavLst>
                                    </p:anim>
                                    <p:animEffect transition="in" filter="fade">
                                      <p:cBhvr>
                                        <p:cTn id="27" dur="1000"/>
                                        <p:tgtEl>
                                          <p:spTgt spid="74"/>
                                        </p:tgtEl>
                                      </p:cBhvr>
                                    </p:animEffect>
                                  </p:childTnLst>
                                </p:cTn>
                              </p:par>
                            </p:childTnLst>
                          </p:cTn>
                        </p:par>
                      </p:childTnLst>
                    </p:cTn>
                  </p:par>
                </p:childTnLst>
              </p:cTn>
              <p:nextCondLst>
                <p:cond evt="onClick" delay="0">
                  <p:tgtEl>
                    <p:spTgt spid="75"/>
                  </p:tgtEl>
                </p:cond>
              </p:nextCondLst>
            </p:seq>
            <p:seq concurrent="1" nextAc="seek">
              <p:cTn id="28" restart="whenNotActive" fill="hold" evtFilter="cancelBubble" nodeType="interactiveSeq">
                <p:stCondLst>
                  <p:cond evt="onClick" delay="0">
                    <p:tgtEl>
                      <p:spTgt spid="76"/>
                    </p:tgtEl>
                  </p:cond>
                </p:stCondLst>
                <p:endSync evt="end" delay="0">
                  <p:rtn val="all"/>
                </p:endSync>
                <p:childTnLst>
                  <p:par>
                    <p:cTn id="29" fill="hold">
                      <p:stCondLst>
                        <p:cond delay="0"/>
                      </p:stCondLst>
                      <p:childTnLst>
                        <p:par>
                          <p:cTn id="30" fill="hold">
                            <p:stCondLst>
                              <p:cond delay="0"/>
                            </p:stCondLst>
                            <p:childTnLst>
                              <p:par>
                                <p:cTn id="31" presetID="31" presetClass="exit" presetSubtype="0" fill="hold" nodeType="clickEffect">
                                  <p:stCondLst>
                                    <p:cond delay="0"/>
                                  </p:stCondLst>
                                  <p:childTnLst>
                                    <p:anim calcmode="lin" valueType="num">
                                      <p:cBhvr>
                                        <p:cTn id="32" dur="1000"/>
                                        <p:tgtEl>
                                          <p:spTgt spid="71"/>
                                        </p:tgtEl>
                                        <p:attrNameLst>
                                          <p:attrName>ppt_w</p:attrName>
                                        </p:attrNameLst>
                                      </p:cBhvr>
                                      <p:tavLst>
                                        <p:tav tm="0">
                                          <p:val>
                                            <p:strVal val="ppt_w"/>
                                          </p:val>
                                        </p:tav>
                                        <p:tav tm="100000">
                                          <p:val>
                                            <p:fltVal val="0"/>
                                          </p:val>
                                        </p:tav>
                                      </p:tavLst>
                                    </p:anim>
                                    <p:anim calcmode="lin" valueType="num">
                                      <p:cBhvr>
                                        <p:cTn id="33" dur="1000"/>
                                        <p:tgtEl>
                                          <p:spTgt spid="71"/>
                                        </p:tgtEl>
                                        <p:attrNameLst>
                                          <p:attrName>ppt_h</p:attrName>
                                        </p:attrNameLst>
                                      </p:cBhvr>
                                      <p:tavLst>
                                        <p:tav tm="0">
                                          <p:val>
                                            <p:strVal val="ppt_h"/>
                                          </p:val>
                                        </p:tav>
                                        <p:tav tm="100000">
                                          <p:val>
                                            <p:fltVal val="0"/>
                                          </p:val>
                                        </p:tav>
                                      </p:tavLst>
                                    </p:anim>
                                    <p:anim calcmode="lin" valueType="num">
                                      <p:cBhvr>
                                        <p:cTn id="34" dur="1000"/>
                                        <p:tgtEl>
                                          <p:spTgt spid="71"/>
                                        </p:tgtEl>
                                        <p:attrNameLst>
                                          <p:attrName>style.rotation</p:attrName>
                                        </p:attrNameLst>
                                      </p:cBhvr>
                                      <p:tavLst>
                                        <p:tav tm="0">
                                          <p:val>
                                            <p:fltVal val="0"/>
                                          </p:val>
                                        </p:tav>
                                        <p:tav tm="100000">
                                          <p:val>
                                            <p:fltVal val="90"/>
                                          </p:val>
                                        </p:tav>
                                      </p:tavLst>
                                    </p:anim>
                                    <p:animEffect transition="out" filter="fade">
                                      <p:cBhvr>
                                        <p:cTn id="35" dur="1000"/>
                                        <p:tgtEl>
                                          <p:spTgt spid="71"/>
                                        </p:tgtEl>
                                      </p:cBhvr>
                                    </p:animEffect>
                                    <p:set>
                                      <p:cBhvr>
                                        <p:cTn id="36" dur="1" fill="hold">
                                          <p:stCondLst>
                                            <p:cond delay="999"/>
                                          </p:stCondLst>
                                        </p:cTn>
                                        <p:tgtEl>
                                          <p:spTgt spid="71"/>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nodeType="clickEffect">
                                  <p:stCondLst>
                                    <p:cond delay="0"/>
                                  </p:stCondLst>
                                  <p:childTnLst>
                                    <p:set>
                                      <p:cBhvr>
                                        <p:cTn id="40" dur="1" fill="hold">
                                          <p:stCondLst>
                                            <p:cond delay="0"/>
                                          </p:stCondLst>
                                        </p:cTn>
                                        <p:tgtEl>
                                          <p:spTgt spid="71"/>
                                        </p:tgtEl>
                                        <p:attrNameLst>
                                          <p:attrName>style.visibility</p:attrName>
                                        </p:attrNameLst>
                                      </p:cBhvr>
                                      <p:to>
                                        <p:strVal val="visible"/>
                                      </p:to>
                                    </p:set>
                                    <p:anim calcmode="lin" valueType="num">
                                      <p:cBhvr>
                                        <p:cTn id="41" dur="1000" fill="hold"/>
                                        <p:tgtEl>
                                          <p:spTgt spid="71"/>
                                        </p:tgtEl>
                                        <p:attrNameLst>
                                          <p:attrName>ppt_w</p:attrName>
                                        </p:attrNameLst>
                                      </p:cBhvr>
                                      <p:tavLst>
                                        <p:tav tm="0">
                                          <p:val>
                                            <p:fltVal val="0"/>
                                          </p:val>
                                        </p:tav>
                                        <p:tav tm="100000">
                                          <p:val>
                                            <p:strVal val="#ppt_w"/>
                                          </p:val>
                                        </p:tav>
                                      </p:tavLst>
                                    </p:anim>
                                    <p:anim calcmode="lin" valueType="num">
                                      <p:cBhvr>
                                        <p:cTn id="42" dur="1000" fill="hold"/>
                                        <p:tgtEl>
                                          <p:spTgt spid="71"/>
                                        </p:tgtEl>
                                        <p:attrNameLst>
                                          <p:attrName>ppt_h</p:attrName>
                                        </p:attrNameLst>
                                      </p:cBhvr>
                                      <p:tavLst>
                                        <p:tav tm="0">
                                          <p:val>
                                            <p:fltVal val="0"/>
                                          </p:val>
                                        </p:tav>
                                        <p:tav tm="100000">
                                          <p:val>
                                            <p:strVal val="#ppt_h"/>
                                          </p:val>
                                        </p:tav>
                                      </p:tavLst>
                                    </p:anim>
                                    <p:anim calcmode="lin" valueType="num">
                                      <p:cBhvr>
                                        <p:cTn id="43" dur="1000" fill="hold"/>
                                        <p:tgtEl>
                                          <p:spTgt spid="71"/>
                                        </p:tgtEl>
                                        <p:attrNameLst>
                                          <p:attrName>style.rotation</p:attrName>
                                        </p:attrNameLst>
                                      </p:cBhvr>
                                      <p:tavLst>
                                        <p:tav tm="0">
                                          <p:val>
                                            <p:fltVal val="90"/>
                                          </p:val>
                                        </p:tav>
                                        <p:tav tm="100000">
                                          <p:val>
                                            <p:fltVal val="0"/>
                                          </p:val>
                                        </p:tav>
                                      </p:tavLst>
                                    </p:anim>
                                    <p:animEffect transition="in" filter="fade">
                                      <p:cBhvr>
                                        <p:cTn id="44" dur="1000"/>
                                        <p:tgtEl>
                                          <p:spTgt spid="71"/>
                                        </p:tgtEl>
                                      </p:cBhvr>
                                    </p:animEffect>
                                  </p:childTnLst>
                                </p:cTn>
                              </p:par>
                            </p:childTnLst>
                          </p:cTn>
                        </p:par>
                      </p:childTnLst>
                    </p:cTn>
                  </p:par>
                </p:childTnLst>
              </p:cTn>
              <p:nextCondLst>
                <p:cond evt="onClick" delay="0">
                  <p:tgtEl>
                    <p:spTgt spid="76"/>
                  </p:tgtEl>
                </p:cond>
              </p:nextCondLst>
            </p:seq>
            <p:seq concurrent="1" nextAc="seek">
              <p:cTn id="45" restart="whenNotActive" fill="hold" evtFilter="cancelBubble" nodeType="interactiveSeq">
                <p:stCondLst>
                  <p:cond evt="onClick" delay="0">
                    <p:tgtEl>
                      <p:spTgt spid="79"/>
                    </p:tgtEl>
                  </p:cond>
                </p:stCondLst>
                <p:endSync evt="end" delay="0">
                  <p:rtn val="all"/>
                </p:endSync>
                <p:childTnLst>
                  <p:par>
                    <p:cTn id="46" fill="hold">
                      <p:stCondLst>
                        <p:cond delay="0"/>
                      </p:stCondLst>
                      <p:childTnLst>
                        <p:par>
                          <p:cTn id="47" fill="hold">
                            <p:stCondLst>
                              <p:cond delay="0"/>
                            </p:stCondLst>
                            <p:childTnLst>
                              <p:par>
                                <p:cTn id="48" presetID="31" presetClass="exit" presetSubtype="0" fill="hold" nodeType="clickEffect">
                                  <p:stCondLst>
                                    <p:cond delay="0"/>
                                  </p:stCondLst>
                                  <p:childTnLst>
                                    <p:anim calcmode="lin" valueType="num">
                                      <p:cBhvr>
                                        <p:cTn id="49" dur="1000"/>
                                        <p:tgtEl>
                                          <p:spTgt spid="78"/>
                                        </p:tgtEl>
                                        <p:attrNameLst>
                                          <p:attrName>ppt_w</p:attrName>
                                        </p:attrNameLst>
                                      </p:cBhvr>
                                      <p:tavLst>
                                        <p:tav tm="0">
                                          <p:val>
                                            <p:strVal val="ppt_w"/>
                                          </p:val>
                                        </p:tav>
                                        <p:tav tm="100000">
                                          <p:val>
                                            <p:fltVal val="0"/>
                                          </p:val>
                                        </p:tav>
                                      </p:tavLst>
                                    </p:anim>
                                    <p:anim calcmode="lin" valueType="num">
                                      <p:cBhvr>
                                        <p:cTn id="50" dur="1000"/>
                                        <p:tgtEl>
                                          <p:spTgt spid="78"/>
                                        </p:tgtEl>
                                        <p:attrNameLst>
                                          <p:attrName>ppt_h</p:attrName>
                                        </p:attrNameLst>
                                      </p:cBhvr>
                                      <p:tavLst>
                                        <p:tav tm="0">
                                          <p:val>
                                            <p:strVal val="ppt_h"/>
                                          </p:val>
                                        </p:tav>
                                        <p:tav tm="100000">
                                          <p:val>
                                            <p:fltVal val="0"/>
                                          </p:val>
                                        </p:tav>
                                      </p:tavLst>
                                    </p:anim>
                                    <p:anim calcmode="lin" valueType="num">
                                      <p:cBhvr>
                                        <p:cTn id="51" dur="1000"/>
                                        <p:tgtEl>
                                          <p:spTgt spid="78"/>
                                        </p:tgtEl>
                                        <p:attrNameLst>
                                          <p:attrName>style.rotation</p:attrName>
                                        </p:attrNameLst>
                                      </p:cBhvr>
                                      <p:tavLst>
                                        <p:tav tm="0">
                                          <p:val>
                                            <p:fltVal val="0"/>
                                          </p:val>
                                        </p:tav>
                                        <p:tav tm="100000">
                                          <p:val>
                                            <p:fltVal val="90"/>
                                          </p:val>
                                        </p:tav>
                                      </p:tavLst>
                                    </p:anim>
                                    <p:animEffect transition="out" filter="fade">
                                      <p:cBhvr>
                                        <p:cTn id="52" dur="1000"/>
                                        <p:tgtEl>
                                          <p:spTgt spid="78"/>
                                        </p:tgtEl>
                                      </p:cBhvr>
                                    </p:animEffect>
                                    <p:set>
                                      <p:cBhvr>
                                        <p:cTn id="53" dur="1" fill="hold">
                                          <p:stCondLst>
                                            <p:cond delay="999"/>
                                          </p:stCondLst>
                                        </p:cTn>
                                        <p:tgtEl>
                                          <p:spTgt spid="78"/>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31" presetClass="entr" presetSubtype="0" fill="hold" nodeType="clickEffect">
                                  <p:stCondLst>
                                    <p:cond delay="0"/>
                                  </p:stCondLst>
                                  <p:childTnLst>
                                    <p:set>
                                      <p:cBhvr>
                                        <p:cTn id="57" dur="1" fill="hold">
                                          <p:stCondLst>
                                            <p:cond delay="0"/>
                                          </p:stCondLst>
                                        </p:cTn>
                                        <p:tgtEl>
                                          <p:spTgt spid="78"/>
                                        </p:tgtEl>
                                        <p:attrNameLst>
                                          <p:attrName>style.visibility</p:attrName>
                                        </p:attrNameLst>
                                      </p:cBhvr>
                                      <p:to>
                                        <p:strVal val="visible"/>
                                      </p:to>
                                    </p:set>
                                    <p:anim calcmode="lin" valueType="num">
                                      <p:cBhvr>
                                        <p:cTn id="58" dur="1000" fill="hold"/>
                                        <p:tgtEl>
                                          <p:spTgt spid="78"/>
                                        </p:tgtEl>
                                        <p:attrNameLst>
                                          <p:attrName>ppt_w</p:attrName>
                                        </p:attrNameLst>
                                      </p:cBhvr>
                                      <p:tavLst>
                                        <p:tav tm="0">
                                          <p:val>
                                            <p:fltVal val="0"/>
                                          </p:val>
                                        </p:tav>
                                        <p:tav tm="100000">
                                          <p:val>
                                            <p:strVal val="#ppt_w"/>
                                          </p:val>
                                        </p:tav>
                                      </p:tavLst>
                                    </p:anim>
                                    <p:anim calcmode="lin" valueType="num">
                                      <p:cBhvr>
                                        <p:cTn id="59" dur="1000" fill="hold"/>
                                        <p:tgtEl>
                                          <p:spTgt spid="78"/>
                                        </p:tgtEl>
                                        <p:attrNameLst>
                                          <p:attrName>ppt_h</p:attrName>
                                        </p:attrNameLst>
                                      </p:cBhvr>
                                      <p:tavLst>
                                        <p:tav tm="0">
                                          <p:val>
                                            <p:fltVal val="0"/>
                                          </p:val>
                                        </p:tav>
                                        <p:tav tm="100000">
                                          <p:val>
                                            <p:strVal val="#ppt_h"/>
                                          </p:val>
                                        </p:tav>
                                      </p:tavLst>
                                    </p:anim>
                                    <p:anim calcmode="lin" valueType="num">
                                      <p:cBhvr>
                                        <p:cTn id="60" dur="1000" fill="hold"/>
                                        <p:tgtEl>
                                          <p:spTgt spid="78"/>
                                        </p:tgtEl>
                                        <p:attrNameLst>
                                          <p:attrName>style.rotation</p:attrName>
                                        </p:attrNameLst>
                                      </p:cBhvr>
                                      <p:tavLst>
                                        <p:tav tm="0">
                                          <p:val>
                                            <p:fltVal val="90"/>
                                          </p:val>
                                        </p:tav>
                                        <p:tav tm="100000">
                                          <p:val>
                                            <p:fltVal val="0"/>
                                          </p:val>
                                        </p:tav>
                                      </p:tavLst>
                                    </p:anim>
                                    <p:animEffect transition="in" filter="fade">
                                      <p:cBhvr>
                                        <p:cTn id="61" dur="1000"/>
                                        <p:tgtEl>
                                          <p:spTgt spid="78"/>
                                        </p:tgtEl>
                                      </p:cBhvr>
                                    </p:animEffect>
                                  </p:childTnLst>
                                </p:cTn>
                              </p:par>
                            </p:childTnLst>
                          </p:cTn>
                        </p:par>
                      </p:childTnLst>
                    </p:cTn>
                  </p:par>
                </p:childTnLst>
              </p:cTn>
              <p:nextCondLst>
                <p:cond evt="onClick" delay="0">
                  <p:tgtEl>
                    <p:spTgt spid="79"/>
                  </p:tgtEl>
                </p:cond>
              </p:nextCondLst>
            </p:seq>
            <p:seq concurrent="1" nextAc="seek">
              <p:cTn id="62" restart="whenNotActive" fill="hold" evtFilter="cancelBubble" nodeType="interactiveSeq">
                <p:stCondLst>
                  <p:cond evt="onClick" delay="0">
                    <p:tgtEl>
                      <p:spTgt spid="82"/>
                    </p:tgtEl>
                  </p:cond>
                </p:stCondLst>
                <p:endSync evt="end" delay="0">
                  <p:rtn val="all"/>
                </p:endSync>
                <p:childTnLst>
                  <p:par>
                    <p:cTn id="63" fill="hold">
                      <p:stCondLst>
                        <p:cond delay="0"/>
                      </p:stCondLst>
                      <p:childTnLst>
                        <p:par>
                          <p:cTn id="64" fill="hold">
                            <p:stCondLst>
                              <p:cond delay="0"/>
                            </p:stCondLst>
                            <p:childTnLst>
                              <p:par>
                                <p:cTn id="65" presetID="31" presetClass="exit" presetSubtype="0" fill="hold" nodeType="clickEffect">
                                  <p:stCondLst>
                                    <p:cond delay="0"/>
                                  </p:stCondLst>
                                  <p:childTnLst>
                                    <p:anim calcmode="lin" valueType="num">
                                      <p:cBhvr>
                                        <p:cTn id="66" dur="1000"/>
                                        <p:tgtEl>
                                          <p:spTgt spid="81"/>
                                        </p:tgtEl>
                                        <p:attrNameLst>
                                          <p:attrName>ppt_w</p:attrName>
                                        </p:attrNameLst>
                                      </p:cBhvr>
                                      <p:tavLst>
                                        <p:tav tm="0">
                                          <p:val>
                                            <p:strVal val="ppt_w"/>
                                          </p:val>
                                        </p:tav>
                                        <p:tav tm="100000">
                                          <p:val>
                                            <p:fltVal val="0"/>
                                          </p:val>
                                        </p:tav>
                                      </p:tavLst>
                                    </p:anim>
                                    <p:anim calcmode="lin" valueType="num">
                                      <p:cBhvr>
                                        <p:cTn id="67" dur="1000"/>
                                        <p:tgtEl>
                                          <p:spTgt spid="81"/>
                                        </p:tgtEl>
                                        <p:attrNameLst>
                                          <p:attrName>ppt_h</p:attrName>
                                        </p:attrNameLst>
                                      </p:cBhvr>
                                      <p:tavLst>
                                        <p:tav tm="0">
                                          <p:val>
                                            <p:strVal val="ppt_h"/>
                                          </p:val>
                                        </p:tav>
                                        <p:tav tm="100000">
                                          <p:val>
                                            <p:fltVal val="0"/>
                                          </p:val>
                                        </p:tav>
                                      </p:tavLst>
                                    </p:anim>
                                    <p:anim calcmode="lin" valueType="num">
                                      <p:cBhvr>
                                        <p:cTn id="68" dur="1000"/>
                                        <p:tgtEl>
                                          <p:spTgt spid="81"/>
                                        </p:tgtEl>
                                        <p:attrNameLst>
                                          <p:attrName>style.rotation</p:attrName>
                                        </p:attrNameLst>
                                      </p:cBhvr>
                                      <p:tavLst>
                                        <p:tav tm="0">
                                          <p:val>
                                            <p:fltVal val="0"/>
                                          </p:val>
                                        </p:tav>
                                        <p:tav tm="100000">
                                          <p:val>
                                            <p:fltVal val="90"/>
                                          </p:val>
                                        </p:tav>
                                      </p:tavLst>
                                    </p:anim>
                                    <p:animEffect transition="out" filter="fade">
                                      <p:cBhvr>
                                        <p:cTn id="69" dur="1000"/>
                                        <p:tgtEl>
                                          <p:spTgt spid="81"/>
                                        </p:tgtEl>
                                      </p:cBhvr>
                                    </p:animEffect>
                                    <p:set>
                                      <p:cBhvr>
                                        <p:cTn id="70" dur="1" fill="hold">
                                          <p:stCondLst>
                                            <p:cond delay="999"/>
                                          </p:stCondLst>
                                        </p:cTn>
                                        <p:tgtEl>
                                          <p:spTgt spid="81"/>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31" presetClass="entr" presetSubtype="0" fill="hold" nodeType="clickEffect">
                                  <p:stCondLst>
                                    <p:cond delay="0"/>
                                  </p:stCondLst>
                                  <p:childTnLst>
                                    <p:set>
                                      <p:cBhvr>
                                        <p:cTn id="74" dur="1" fill="hold">
                                          <p:stCondLst>
                                            <p:cond delay="0"/>
                                          </p:stCondLst>
                                        </p:cTn>
                                        <p:tgtEl>
                                          <p:spTgt spid="81"/>
                                        </p:tgtEl>
                                        <p:attrNameLst>
                                          <p:attrName>style.visibility</p:attrName>
                                        </p:attrNameLst>
                                      </p:cBhvr>
                                      <p:to>
                                        <p:strVal val="visible"/>
                                      </p:to>
                                    </p:set>
                                    <p:anim calcmode="lin" valueType="num">
                                      <p:cBhvr>
                                        <p:cTn id="75" dur="1000" fill="hold"/>
                                        <p:tgtEl>
                                          <p:spTgt spid="81"/>
                                        </p:tgtEl>
                                        <p:attrNameLst>
                                          <p:attrName>ppt_w</p:attrName>
                                        </p:attrNameLst>
                                      </p:cBhvr>
                                      <p:tavLst>
                                        <p:tav tm="0">
                                          <p:val>
                                            <p:fltVal val="0"/>
                                          </p:val>
                                        </p:tav>
                                        <p:tav tm="100000">
                                          <p:val>
                                            <p:strVal val="#ppt_w"/>
                                          </p:val>
                                        </p:tav>
                                      </p:tavLst>
                                    </p:anim>
                                    <p:anim calcmode="lin" valueType="num">
                                      <p:cBhvr>
                                        <p:cTn id="76" dur="1000" fill="hold"/>
                                        <p:tgtEl>
                                          <p:spTgt spid="81"/>
                                        </p:tgtEl>
                                        <p:attrNameLst>
                                          <p:attrName>ppt_h</p:attrName>
                                        </p:attrNameLst>
                                      </p:cBhvr>
                                      <p:tavLst>
                                        <p:tav tm="0">
                                          <p:val>
                                            <p:fltVal val="0"/>
                                          </p:val>
                                        </p:tav>
                                        <p:tav tm="100000">
                                          <p:val>
                                            <p:strVal val="#ppt_h"/>
                                          </p:val>
                                        </p:tav>
                                      </p:tavLst>
                                    </p:anim>
                                    <p:anim calcmode="lin" valueType="num">
                                      <p:cBhvr>
                                        <p:cTn id="77" dur="1000" fill="hold"/>
                                        <p:tgtEl>
                                          <p:spTgt spid="81"/>
                                        </p:tgtEl>
                                        <p:attrNameLst>
                                          <p:attrName>style.rotation</p:attrName>
                                        </p:attrNameLst>
                                      </p:cBhvr>
                                      <p:tavLst>
                                        <p:tav tm="0">
                                          <p:val>
                                            <p:fltVal val="90"/>
                                          </p:val>
                                        </p:tav>
                                        <p:tav tm="100000">
                                          <p:val>
                                            <p:fltVal val="0"/>
                                          </p:val>
                                        </p:tav>
                                      </p:tavLst>
                                    </p:anim>
                                    <p:animEffect transition="in" filter="fade">
                                      <p:cBhvr>
                                        <p:cTn id="78" dur="1000"/>
                                        <p:tgtEl>
                                          <p:spTgt spid="81"/>
                                        </p:tgtEl>
                                      </p:cBhvr>
                                    </p:animEffect>
                                  </p:childTnLst>
                                </p:cTn>
                              </p:par>
                            </p:childTnLst>
                          </p:cTn>
                        </p:par>
                      </p:childTnLst>
                    </p:cTn>
                  </p:par>
                </p:childTnLst>
              </p:cTn>
              <p:nextCondLst>
                <p:cond evt="onClick" delay="0">
                  <p:tgtEl>
                    <p:spTgt spid="82"/>
                  </p:tgtEl>
                </p:cond>
              </p:nextCondLst>
            </p:seq>
            <p:seq concurrent="1" nextAc="seek">
              <p:cTn id="79" restart="whenNotActive" fill="hold" evtFilter="cancelBubble" nodeType="interactiveSeq">
                <p:stCondLst>
                  <p:cond evt="onClick" delay="0">
                    <p:tgtEl>
                      <p:spTgt spid="85"/>
                    </p:tgtEl>
                  </p:cond>
                </p:stCondLst>
                <p:endSync evt="end" delay="0">
                  <p:rtn val="all"/>
                </p:endSync>
                <p:childTnLst>
                  <p:par>
                    <p:cTn id="80" fill="hold">
                      <p:stCondLst>
                        <p:cond delay="0"/>
                      </p:stCondLst>
                      <p:childTnLst>
                        <p:par>
                          <p:cTn id="81" fill="hold">
                            <p:stCondLst>
                              <p:cond delay="0"/>
                            </p:stCondLst>
                            <p:childTnLst>
                              <p:par>
                                <p:cTn id="82" presetID="31" presetClass="exit" presetSubtype="0" fill="hold" nodeType="clickEffect">
                                  <p:stCondLst>
                                    <p:cond delay="0"/>
                                  </p:stCondLst>
                                  <p:childTnLst>
                                    <p:anim calcmode="lin" valueType="num">
                                      <p:cBhvr>
                                        <p:cTn id="83" dur="1000"/>
                                        <p:tgtEl>
                                          <p:spTgt spid="84"/>
                                        </p:tgtEl>
                                        <p:attrNameLst>
                                          <p:attrName>ppt_w</p:attrName>
                                        </p:attrNameLst>
                                      </p:cBhvr>
                                      <p:tavLst>
                                        <p:tav tm="0">
                                          <p:val>
                                            <p:strVal val="ppt_w"/>
                                          </p:val>
                                        </p:tav>
                                        <p:tav tm="100000">
                                          <p:val>
                                            <p:fltVal val="0"/>
                                          </p:val>
                                        </p:tav>
                                      </p:tavLst>
                                    </p:anim>
                                    <p:anim calcmode="lin" valueType="num">
                                      <p:cBhvr>
                                        <p:cTn id="84" dur="1000"/>
                                        <p:tgtEl>
                                          <p:spTgt spid="84"/>
                                        </p:tgtEl>
                                        <p:attrNameLst>
                                          <p:attrName>ppt_h</p:attrName>
                                        </p:attrNameLst>
                                      </p:cBhvr>
                                      <p:tavLst>
                                        <p:tav tm="0">
                                          <p:val>
                                            <p:strVal val="ppt_h"/>
                                          </p:val>
                                        </p:tav>
                                        <p:tav tm="100000">
                                          <p:val>
                                            <p:fltVal val="0"/>
                                          </p:val>
                                        </p:tav>
                                      </p:tavLst>
                                    </p:anim>
                                    <p:anim calcmode="lin" valueType="num">
                                      <p:cBhvr>
                                        <p:cTn id="85" dur="1000"/>
                                        <p:tgtEl>
                                          <p:spTgt spid="84"/>
                                        </p:tgtEl>
                                        <p:attrNameLst>
                                          <p:attrName>style.rotation</p:attrName>
                                        </p:attrNameLst>
                                      </p:cBhvr>
                                      <p:tavLst>
                                        <p:tav tm="0">
                                          <p:val>
                                            <p:fltVal val="0"/>
                                          </p:val>
                                        </p:tav>
                                        <p:tav tm="100000">
                                          <p:val>
                                            <p:fltVal val="90"/>
                                          </p:val>
                                        </p:tav>
                                      </p:tavLst>
                                    </p:anim>
                                    <p:animEffect transition="out" filter="fade">
                                      <p:cBhvr>
                                        <p:cTn id="86" dur="1000"/>
                                        <p:tgtEl>
                                          <p:spTgt spid="84"/>
                                        </p:tgtEl>
                                      </p:cBhvr>
                                    </p:animEffect>
                                    <p:set>
                                      <p:cBhvr>
                                        <p:cTn id="87" dur="1" fill="hold">
                                          <p:stCondLst>
                                            <p:cond delay="999"/>
                                          </p:stCondLst>
                                        </p:cTn>
                                        <p:tgtEl>
                                          <p:spTgt spid="84"/>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31" presetClass="entr" presetSubtype="0" fill="hold" nodeType="clickEffect">
                                  <p:stCondLst>
                                    <p:cond delay="0"/>
                                  </p:stCondLst>
                                  <p:childTnLst>
                                    <p:set>
                                      <p:cBhvr>
                                        <p:cTn id="91" dur="1" fill="hold">
                                          <p:stCondLst>
                                            <p:cond delay="0"/>
                                          </p:stCondLst>
                                        </p:cTn>
                                        <p:tgtEl>
                                          <p:spTgt spid="84"/>
                                        </p:tgtEl>
                                        <p:attrNameLst>
                                          <p:attrName>style.visibility</p:attrName>
                                        </p:attrNameLst>
                                      </p:cBhvr>
                                      <p:to>
                                        <p:strVal val="visible"/>
                                      </p:to>
                                    </p:set>
                                    <p:anim calcmode="lin" valueType="num">
                                      <p:cBhvr>
                                        <p:cTn id="92" dur="1000" fill="hold"/>
                                        <p:tgtEl>
                                          <p:spTgt spid="84"/>
                                        </p:tgtEl>
                                        <p:attrNameLst>
                                          <p:attrName>ppt_w</p:attrName>
                                        </p:attrNameLst>
                                      </p:cBhvr>
                                      <p:tavLst>
                                        <p:tav tm="0">
                                          <p:val>
                                            <p:fltVal val="0"/>
                                          </p:val>
                                        </p:tav>
                                        <p:tav tm="100000">
                                          <p:val>
                                            <p:strVal val="#ppt_w"/>
                                          </p:val>
                                        </p:tav>
                                      </p:tavLst>
                                    </p:anim>
                                    <p:anim calcmode="lin" valueType="num">
                                      <p:cBhvr>
                                        <p:cTn id="93" dur="1000" fill="hold"/>
                                        <p:tgtEl>
                                          <p:spTgt spid="84"/>
                                        </p:tgtEl>
                                        <p:attrNameLst>
                                          <p:attrName>ppt_h</p:attrName>
                                        </p:attrNameLst>
                                      </p:cBhvr>
                                      <p:tavLst>
                                        <p:tav tm="0">
                                          <p:val>
                                            <p:fltVal val="0"/>
                                          </p:val>
                                        </p:tav>
                                        <p:tav tm="100000">
                                          <p:val>
                                            <p:strVal val="#ppt_h"/>
                                          </p:val>
                                        </p:tav>
                                      </p:tavLst>
                                    </p:anim>
                                    <p:anim calcmode="lin" valueType="num">
                                      <p:cBhvr>
                                        <p:cTn id="94" dur="1000" fill="hold"/>
                                        <p:tgtEl>
                                          <p:spTgt spid="84"/>
                                        </p:tgtEl>
                                        <p:attrNameLst>
                                          <p:attrName>style.rotation</p:attrName>
                                        </p:attrNameLst>
                                      </p:cBhvr>
                                      <p:tavLst>
                                        <p:tav tm="0">
                                          <p:val>
                                            <p:fltVal val="90"/>
                                          </p:val>
                                        </p:tav>
                                        <p:tav tm="100000">
                                          <p:val>
                                            <p:fltVal val="0"/>
                                          </p:val>
                                        </p:tav>
                                      </p:tavLst>
                                    </p:anim>
                                    <p:animEffect transition="in" filter="fade">
                                      <p:cBhvr>
                                        <p:cTn id="95" dur="1000"/>
                                        <p:tgtEl>
                                          <p:spTgt spid="84"/>
                                        </p:tgtEl>
                                      </p:cBhvr>
                                    </p:animEffect>
                                  </p:childTnLst>
                                </p:cTn>
                              </p:par>
                            </p:childTnLst>
                          </p:cTn>
                        </p:par>
                      </p:childTnLst>
                    </p:cTn>
                  </p:par>
                </p:childTnLst>
              </p:cTn>
              <p:nextCondLst>
                <p:cond evt="onClick" delay="0">
                  <p:tgtEl>
                    <p:spTgt spid="85"/>
                  </p:tgtEl>
                </p:cond>
              </p:nextCondLst>
            </p:seq>
            <p:seq concurrent="1" nextAc="seek">
              <p:cTn id="96" restart="whenNotActive" fill="hold" evtFilter="cancelBubble" nodeType="interactiveSeq">
                <p:stCondLst>
                  <p:cond evt="onClick" delay="0">
                    <p:tgtEl>
                      <p:spTgt spid="88"/>
                    </p:tgtEl>
                  </p:cond>
                </p:stCondLst>
                <p:endSync evt="end" delay="0">
                  <p:rtn val="all"/>
                </p:endSync>
                <p:childTnLst>
                  <p:par>
                    <p:cTn id="97" fill="hold">
                      <p:stCondLst>
                        <p:cond delay="0"/>
                      </p:stCondLst>
                      <p:childTnLst>
                        <p:par>
                          <p:cTn id="98" fill="hold">
                            <p:stCondLst>
                              <p:cond delay="0"/>
                            </p:stCondLst>
                            <p:childTnLst>
                              <p:par>
                                <p:cTn id="99" presetID="31" presetClass="exit" presetSubtype="0" fill="hold" nodeType="clickEffect">
                                  <p:stCondLst>
                                    <p:cond delay="0"/>
                                  </p:stCondLst>
                                  <p:childTnLst>
                                    <p:anim calcmode="lin" valueType="num">
                                      <p:cBhvr>
                                        <p:cTn id="100" dur="1000"/>
                                        <p:tgtEl>
                                          <p:spTgt spid="86"/>
                                        </p:tgtEl>
                                        <p:attrNameLst>
                                          <p:attrName>ppt_w</p:attrName>
                                        </p:attrNameLst>
                                      </p:cBhvr>
                                      <p:tavLst>
                                        <p:tav tm="0">
                                          <p:val>
                                            <p:strVal val="ppt_w"/>
                                          </p:val>
                                        </p:tav>
                                        <p:tav tm="100000">
                                          <p:val>
                                            <p:fltVal val="0"/>
                                          </p:val>
                                        </p:tav>
                                      </p:tavLst>
                                    </p:anim>
                                    <p:anim calcmode="lin" valueType="num">
                                      <p:cBhvr>
                                        <p:cTn id="101" dur="1000"/>
                                        <p:tgtEl>
                                          <p:spTgt spid="86"/>
                                        </p:tgtEl>
                                        <p:attrNameLst>
                                          <p:attrName>ppt_h</p:attrName>
                                        </p:attrNameLst>
                                      </p:cBhvr>
                                      <p:tavLst>
                                        <p:tav tm="0">
                                          <p:val>
                                            <p:strVal val="ppt_h"/>
                                          </p:val>
                                        </p:tav>
                                        <p:tav tm="100000">
                                          <p:val>
                                            <p:fltVal val="0"/>
                                          </p:val>
                                        </p:tav>
                                      </p:tavLst>
                                    </p:anim>
                                    <p:anim calcmode="lin" valueType="num">
                                      <p:cBhvr>
                                        <p:cTn id="102" dur="1000"/>
                                        <p:tgtEl>
                                          <p:spTgt spid="86"/>
                                        </p:tgtEl>
                                        <p:attrNameLst>
                                          <p:attrName>style.rotation</p:attrName>
                                        </p:attrNameLst>
                                      </p:cBhvr>
                                      <p:tavLst>
                                        <p:tav tm="0">
                                          <p:val>
                                            <p:fltVal val="0"/>
                                          </p:val>
                                        </p:tav>
                                        <p:tav tm="100000">
                                          <p:val>
                                            <p:fltVal val="90"/>
                                          </p:val>
                                        </p:tav>
                                      </p:tavLst>
                                    </p:anim>
                                    <p:animEffect transition="out" filter="fade">
                                      <p:cBhvr>
                                        <p:cTn id="103" dur="1000"/>
                                        <p:tgtEl>
                                          <p:spTgt spid="86"/>
                                        </p:tgtEl>
                                      </p:cBhvr>
                                    </p:animEffect>
                                    <p:set>
                                      <p:cBhvr>
                                        <p:cTn id="104" dur="1" fill="hold">
                                          <p:stCondLst>
                                            <p:cond delay="999"/>
                                          </p:stCondLst>
                                        </p:cTn>
                                        <p:tgtEl>
                                          <p:spTgt spid="86"/>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31" presetClass="entr" presetSubtype="0" fill="hold" nodeType="clickEffect">
                                  <p:stCondLst>
                                    <p:cond delay="0"/>
                                  </p:stCondLst>
                                  <p:childTnLst>
                                    <p:set>
                                      <p:cBhvr>
                                        <p:cTn id="108" dur="1" fill="hold">
                                          <p:stCondLst>
                                            <p:cond delay="0"/>
                                          </p:stCondLst>
                                        </p:cTn>
                                        <p:tgtEl>
                                          <p:spTgt spid="86"/>
                                        </p:tgtEl>
                                        <p:attrNameLst>
                                          <p:attrName>style.visibility</p:attrName>
                                        </p:attrNameLst>
                                      </p:cBhvr>
                                      <p:to>
                                        <p:strVal val="visible"/>
                                      </p:to>
                                    </p:set>
                                    <p:anim calcmode="lin" valueType="num">
                                      <p:cBhvr>
                                        <p:cTn id="109" dur="1000" fill="hold"/>
                                        <p:tgtEl>
                                          <p:spTgt spid="86"/>
                                        </p:tgtEl>
                                        <p:attrNameLst>
                                          <p:attrName>ppt_w</p:attrName>
                                        </p:attrNameLst>
                                      </p:cBhvr>
                                      <p:tavLst>
                                        <p:tav tm="0">
                                          <p:val>
                                            <p:fltVal val="0"/>
                                          </p:val>
                                        </p:tav>
                                        <p:tav tm="100000">
                                          <p:val>
                                            <p:strVal val="#ppt_w"/>
                                          </p:val>
                                        </p:tav>
                                      </p:tavLst>
                                    </p:anim>
                                    <p:anim calcmode="lin" valueType="num">
                                      <p:cBhvr>
                                        <p:cTn id="110" dur="1000" fill="hold"/>
                                        <p:tgtEl>
                                          <p:spTgt spid="86"/>
                                        </p:tgtEl>
                                        <p:attrNameLst>
                                          <p:attrName>ppt_h</p:attrName>
                                        </p:attrNameLst>
                                      </p:cBhvr>
                                      <p:tavLst>
                                        <p:tav tm="0">
                                          <p:val>
                                            <p:fltVal val="0"/>
                                          </p:val>
                                        </p:tav>
                                        <p:tav tm="100000">
                                          <p:val>
                                            <p:strVal val="#ppt_h"/>
                                          </p:val>
                                        </p:tav>
                                      </p:tavLst>
                                    </p:anim>
                                    <p:anim calcmode="lin" valueType="num">
                                      <p:cBhvr>
                                        <p:cTn id="111" dur="1000" fill="hold"/>
                                        <p:tgtEl>
                                          <p:spTgt spid="86"/>
                                        </p:tgtEl>
                                        <p:attrNameLst>
                                          <p:attrName>style.rotation</p:attrName>
                                        </p:attrNameLst>
                                      </p:cBhvr>
                                      <p:tavLst>
                                        <p:tav tm="0">
                                          <p:val>
                                            <p:fltVal val="90"/>
                                          </p:val>
                                        </p:tav>
                                        <p:tav tm="100000">
                                          <p:val>
                                            <p:fltVal val="0"/>
                                          </p:val>
                                        </p:tav>
                                      </p:tavLst>
                                    </p:anim>
                                    <p:animEffect transition="in" filter="fade">
                                      <p:cBhvr>
                                        <p:cTn id="112" dur="1000"/>
                                        <p:tgtEl>
                                          <p:spTgt spid="86"/>
                                        </p:tgtEl>
                                      </p:cBhvr>
                                    </p:animEffect>
                                  </p:childTnLst>
                                </p:cTn>
                              </p:par>
                            </p:childTnLst>
                          </p:cTn>
                        </p:par>
                      </p:childTnLst>
                    </p:cTn>
                  </p:par>
                </p:childTnLst>
              </p:cTn>
              <p:nextCondLst>
                <p:cond evt="onClick" delay="0">
                  <p:tgtEl>
                    <p:spTgt spid="88"/>
                  </p:tgtEl>
                </p:cond>
              </p:nextCondLst>
            </p:seq>
            <p:seq concurrent="1" nextAc="seek">
              <p:cTn id="113" restart="whenNotActive" fill="hold" evtFilter="cancelBubble" nodeType="interactiveSeq">
                <p:stCondLst>
                  <p:cond evt="onClick" delay="0">
                    <p:tgtEl>
                      <p:spTgt spid="91"/>
                    </p:tgtEl>
                  </p:cond>
                </p:stCondLst>
                <p:endSync evt="end" delay="0">
                  <p:rtn val="all"/>
                </p:endSync>
                <p:childTnLst>
                  <p:par>
                    <p:cTn id="114" fill="hold">
                      <p:stCondLst>
                        <p:cond delay="0"/>
                      </p:stCondLst>
                      <p:childTnLst>
                        <p:par>
                          <p:cTn id="115" fill="hold">
                            <p:stCondLst>
                              <p:cond delay="0"/>
                            </p:stCondLst>
                            <p:childTnLst>
                              <p:par>
                                <p:cTn id="116" presetID="31" presetClass="exit" presetSubtype="0" fill="hold" nodeType="clickEffect">
                                  <p:stCondLst>
                                    <p:cond delay="0"/>
                                  </p:stCondLst>
                                  <p:childTnLst>
                                    <p:anim calcmode="lin" valueType="num">
                                      <p:cBhvr>
                                        <p:cTn id="117" dur="1000"/>
                                        <p:tgtEl>
                                          <p:spTgt spid="89"/>
                                        </p:tgtEl>
                                        <p:attrNameLst>
                                          <p:attrName>ppt_w</p:attrName>
                                        </p:attrNameLst>
                                      </p:cBhvr>
                                      <p:tavLst>
                                        <p:tav tm="0">
                                          <p:val>
                                            <p:strVal val="ppt_w"/>
                                          </p:val>
                                        </p:tav>
                                        <p:tav tm="100000">
                                          <p:val>
                                            <p:fltVal val="0"/>
                                          </p:val>
                                        </p:tav>
                                      </p:tavLst>
                                    </p:anim>
                                    <p:anim calcmode="lin" valueType="num">
                                      <p:cBhvr>
                                        <p:cTn id="118" dur="1000"/>
                                        <p:tgtEl>
                                          <p:spTgt spid="89"/>
                                        </p:tgtEl>
                                        <p:attrNameLst>
                                          <p:attrName>ppt_h</p:attrName>
                                        </p:attrNameLst>
                                      </p:cBhvr>
                                      <p:tavLst>
                                        <p:tav tm="0">
                                          <p:val>
                                            <p:strVal val="ppt_h"/>
                                          </p:val>
                                        </p:tav>
                                        <p:tav tm="100000">
                                          <p:val>
                                            <p:fltVal val="0"/>
                                          </p:val>
                                        </p:tav>
                                      </p:tavLst>
                                    </p:anim>
                                    <p:anim calcmode="lin" valueType="num">
                                      <p:cBhvr>
                                        <p:cTn id="119" dur="1000"/>
                                        <p:tgtEl>
                                          <p:spTgt spid="89"/>
                                        </p:tgtEl>
                                        <p:attrNameLst>
                                          <p:attrName>style.rotation</p:attrName>
                                        </p:attrNameLst>
                                      </p:cBhvr>
                                      <p:tavLst>
                                        <p:tav tm="0">
                                          <p:val>
                                            <p:fltVal val="0"/>
                                          </p:val>
                                        </p:tav>
                                        <p:tav tm="100000">
                                          <p:val>
                                            <p:fltVal val="90"/>
                                          </p:val>
                                        </p:tav>
                                      </p:tavLst>
                                    </p:anim>
                                    <p:animEffect transition="out" filter="fade">
                                      <p:cBhvr>
                                        <p:cTn id="120" dur="1000"/>
                                        <p:tgtEl>
                                          <p:spTgt spid="89"/>
                                        </p:tgtEl>
                                      </p:cBhvr>
                                    </p:animEffect>
                                    <p:set>
                                      <p:cBhvr>
                                        <p:cTn id="121" dur="1" fill="hold">
                                          <p:stCondLst>
                                            <p:cond delay="999"/>
                                          </p:stCondLst>
                                        </p:cTn>
                                        <p:tgtEl>
                                          <p:spTgt spid="89"/>
                                        </p:tgtEl>
                                        <p:attrNameLst>
                                          <p:attrName>style.visibility</p:attrName>
                                        </p:attrNameLst>
                                      </p:cBhvr>
                                      <p:to>
                                        <p:strVal val="hidden"/>
                                      </p:to>
                                    </p:set>
                                  </p:childTnLst>
                                </p:cTn>
                              </p:par>
                            </p:childTnLst>
                          </p:cTn>
                        </p:par>
                      </p:childTnLst>
                    </p:cTn>
                  </p:par>
                  <p:par>
                    <p:cTn id="122" fill="hold">
                      <p:stCondLst>
                        <p:cond delay="indefinite"/>
                      </p:stCondLst>
                      <p:childTnLst>
                        <p:par>
                          <p:cTn id="123" fill="hold">
                            <p:stCondLst>
                              <p:cond delay="0"/>
                            </p:stCondLst>
                            <p:childTnLst>
                              <p:par>
                                <p:cTn id="124" presetID="31" presetClass="entr" presetSubtype="0" fill="hold" nodeType="clickEffect">
                                  <p:stCondLst>
                                    <p:cond delay="0"/>
                                  </p:stCondLst>
                                  <p:childTnLst>
                                    <p:set>
                                      <p:cBhvr>
                                        <p:cTn id="125" dur="1" fill="hold">
                                          <p:stCondLst>
                                            <p:cond delay="0"/>
                                          </p:stCondLst>
                                        </p:cTn>
                                        <p:tgtEl>
                                          <p:spTgt spid="89"/>
                                        </p:tgtEl>
                                        <p:attrNameLst>
                                          <p:attrName>style.visibility</p:attrName>
                                        </p:attrNameLst>
                                      </p:cBhvr>
                                      <p:to>
                                        <p:strVal val="visible"/>
                                      </p:to>
                                    </p:set>
                                    <p:anim calcmode="lin" valueType="num">
                                      <p:cBhvr>
                                        <p:cTn id="126" dur="1000" fill="hold"/>
                                        <p:tgtEl>
                                          <p:spTgt spid="89"/>
                                        </p:tgtEl>
                                        <p:attrNameLst>
                                          <p:attrName>ppt_w</p:attrName>
                                        </p:attrNameLst>
                                      </p:cBhvr>
                                      <p:tavLst>
                                        <p:tav tm="0">
                                          <p:val>
                                            <p:fltVal val="0"/>
                                          </p:val>
                                        </p:tav>
                                        <p:tav tm="100000">
                                          <p:val>
                                            <p:strVal val="#ppt_w"/>
                                          </p:val>
                                        </p:tav>
                                      </p:tavLst>
                                    </p:anim>
                                    <p:anim calcmode="lin" valueType="num">
                                      <p:cBhvr>
                                        <p:cTn id="127" dur="1000" fill="hold"/>
                                        <p:tgtEl>
                                          <p:spTgt spid="89"/>
                                        </p:tgtEl>
                                        <p:attrNameLst>
                                          <p:attrName>ppt_h</p:attrName>
                                        </p:attrNameLst>
                                      </p:cBhvr>
                                      <p:tavLst>
                                        <p:tav tm="0">
                                          <p:val>
                                            <p:fltVal val="0"/>
                                          </p:val>
                                        </p:tav>
                                        <p:tav tm="100000">
                                          <p:val>
                                            <p:strVal val="#ppt_h"/>
                                          </p:val>
                                        </p:tav>
                                      </p:tavLst>
                                    </p:anim>
                                    <p:anim calcmode="lin" valueType="num">
                                      <p:cBhvr>
                                        <p:cTn id="128" dur="1000" fill="hold"/>
                                        <p:tgtEl>
                                          <p:spTgt spid="89"/>
                                        </p:tgtEl>
                                        <p:attrNameLst>
                                          <p:attrName>style.rotation</p:attrName>
                                        </p:attrNameLst>
                                      </p:cBhvr>
                                      <p:tavLst>
                                        <p:tav tm="0">
                                          <p:val>
                                            <p:fltVal val="90"/>
                                          </p:val>
                                        </p:tav>
                                        <p:tav tm="100000">
                                          <p:val>
                                            <p:fltVal val="0"/>
                                          </p:val>
                                        </p:tav>
                                      </p:tavLst>
                                    </p:anim>
                                    <p:animEffect transition="in" filter="fade">
                                      <p:cBhvr>
                                        <p:cTn id="129" dur="1000"/>
                                        <p:tgtEl>
                                          <p:spTgt spid="89"/>
                                        </p:tgtEl>
                                      </p:cBhvr>
                                    </p:animEffect>
                                  </p:childTnLst>
                                </p:cTn>
                              </p:par>
                            </p:childTnLst>
                          </p:cTn>
                        </p:par>
                      </p:childTnLst>
                    </p:cTn>
                  </p:par>
                </p:childTnLst>
              </p:cTn>
              <p:nextCondLst>
                <p:cond evt="onClick" delay="0">
                  <p:tgtEl>
                    <p:spTgt spid="91"/>
                  </p:tgtEl>
                </p:cond>
              </p:nextCondLst>
            </p:seq>
            <p:seq concurrent="1" nextAc="seek">
              <p:cTn id="130" restart="whenNotActive" fill="hold" evtFilter="cancelBubble" nodeType="interactiveSeq">
                <p:stCondLst>
                  <p:cond evt="onClick" delay="0">
                    <p:tgtEl>
                      <p:spTgt spid="96"/>
                    </p:tgtEl>
                  </p:cond>
                </p:stCondLst>
                <p:endSync evt="end" delay="0">
                  <p:rtn val="all"/>
                </p:endSync>
                <p:childTnLst>
                  <p:par>
                    <p:cTn id="131" fill="hold">
                      <p:stCondLst>
                        <p:cond delay="0"/>
                      </p:stCondLst>
                      <p:childTnLst>
                        <p:par>
                          <p:cTn id="132" fill="hold">
                            <p:stCondLst>
                              <p:cond delay="0"/>
                            </p:stCondLst>
                            <p:childTnLst>
                              <p:par>
                                <p:cTn id="133" presetID="31" presetClass="exit" presetSubtype="0" fill="hold" nodeType="clickEffect">
                                  <p:stCondLst>
                                    <p:cond delay="0"/>
                                  </p:stCondLst>
                                  <p:childTnLst>
                                    <p:anim calcmode="lin" valueType="num">
                                      <p:cBhvr>
                                        <p:cTn id="134" dur="1000"/>
                                        <p:tgtEl>
                                          <p:spTgt spid="95"/>
                                        </p:tgtEl>
                                        <p:attrNameLst>
                                          <p:attrName>ppt_w</p:attrName>
                                        </p:attrNameLst>
                                      </p:cBhvr>
                                      <p:tavLst>
                                        <p:tav tm="0">
                                          <p:val>
                                            <p:strVal val="ppt_w"/>
                                          </p:val>
                                        </p:tav>
                                        <p:tav tm="100000">
                                          <p:val>
                                            <p:fltVal val="0"/>
                                          </p:val>
                                        </p:tav>
                                      </p:tavLst>
                                    </p:anim>
                                    <p:anim calcmode="lin" valueType="num">
                                      <p:cBhvr>
                                        <p:cTn id="135" dur="1000"/>
                                        <p:tgtEl>
                                          <p:spTgt spid="95"/>
                                        </p:tgtEl>
                                        <p:attrNameLst>
                                          <p:attrName>ppt_h</p:attrName>
                                        </p:attrNameLst>
                                      </p:cBhvr>
                                      <p:tavLst>
                                        <p:tav tm="0">
                                          <p:val>
                                            <p:strVal val="ppt_h"/>
                                          </p:val>
                                        </p:tav>
                                        <p:tav tm="100000">
                                          <p:val>
                                            <p:fltVal val="0"/>
                                          </p:val>
                                        </p:tav>
                                      </p:tavLst>
                                    </p:anim>
                                    <p:anim calcmode="lin" valueType="num">
                                      <p:cBhvr>
                                        <p:cTn id="136" dur="1000"/>
                                        <p:tgtEl>
                                          <p:spTgt spid="95"/>
                                        </p:tgtEl>
                                        <p:attrNameLst>
                                          <p:attrName>style.rotation</p:attrName>
                                        </p:attrNameLst>
                                      </p:cBhvr>
                                      <p:tavLst>
                                        <p:tav tm="0">
                                          <p:val>
                                            <p:fltVal val="0"/>
                                          </p:val>
                                        </p:tav>
                                        <p:tav tm="100000">
                                          <p:val>
                                            <p:fltVal val="90"/>
                                          </p:val>
                                        </p:tav>
                                      </p:tavLst>
                                    </p:anim>
                                    <p:animEffect transition="out" filter="fade">
                                      <p:cBhvr>
                                        <p:cTn id="137" dur="1000"/>
                                        <p:tgtEl>
                                          <p:spTgt spid="95"/>
                                        </p:tgtEl>
                                      </p:cBhvr>
                                    </p:animEffect>
                                    <p:set>
                                      <p:cBhvr>
                                        <p:cTn id="138" dur="1" fill="hold">
                                          <p:stCondLst>
                                            <p:cond delay="999"/>
                                          </p:stCondLst>
                                        </p:cTn>
                                        <p:tgtEl>
                                          <p:spTgt spid="95"/>
                                        </p:tgtEl>
                                        <p:attrNameLst>
                                          <p:attrName>style.visibility</p:attrName>
                                        </p:attrNameLst>
                                      </p:cBhvr>
                                      <p:to>
                                        <p:strVal val="hidden"/>
                                      </p:to>
                                    </p:set>
                                  </p:childTnLst>
                                </p:cTn>
                              </p:par>
                            </p:childTnLst>
                          </p:cTn>
                        </p:par>
                      </p:childTnLst>
                    </p:cTn>
                  </p:par>
                  <p:par>
                    <p:cTn id="139" fill="hold">
                      <p:stCondLst>
                        <p:cond delay="indefinite"/>
                      </p:stCondLst>
                      <p:childTnLst>
                        <p:par>
                          <p:cTn id="140" fill="hold">
                            <p:stCondLst>
                              <p:cond delay="0"/>
                            </p:stCondLst>
                            <p:childTnLst>
                              <p:par>
                                <p:cTn id="141" presetID="31" presetClass="entr" presetSubtype="0" fill="hold" nodeType="clickEffect">
                                  <p:stCondLst>
                                    <p:cond delay="0"/>
                                  </p:stCondLst>
                                  <p:childTnLst>
                                    <p:set>
                                      <p:cBhvr>
                                        <p:cTn id="142" dur="1" fill="hold">
                                          <p:stCondLst>
                                            <p:cond delay="0"/>
                                          </p:stCondLst>
                                        </p:cTn>
                                        <p:tgtEl>
                                          <p:spTgt spid="95"/>
                                        </p:tgtEl>
                                        <p:attrNameLst>
                                          <p:attrName>style.visibility</p:attrName>
                                        </p:attrNameLst>
                                      </p:cBhvr>
                                      <p:to>
                                        <p:strVal val="visible"/>
                                      </p:to>
                                    </p:set>
                                    <p:anim calcmode="lin" valueType="num">
                                      <p:cBhvr>
                                        <p:cTn id="143" dur="1000" fill="hold"/>
                                        <p:tgtEl>
                                          <p:spTgt spid="95"/>
                                        </p:tgtEl>
                                        <p:attrNameLst>
                                          <p:attrName>ppt_w</p:attrName>
                                        </p:attrNameLst>
                                      </p:cBhvr>
                                      <p:tavLst>
                                        <p:tav tm="0">
                                          <p:val>
                                            <p:fltVal val="0"/>
                                          </p:val>
                                        </p:tav>
                                        <p:tav tm="100000">
                                          <p:val>
                                            <p:strVal val="#ppt_w"/>
                                          </p:val>
                                        </p:tav>
                                      </p:tavLst>
                                    </p:anim>
                                    <p:anim calcmode="lin" valueType="num">
                                      <p:cBhvr>
                                        <p:cTn id="144" dur="1000" fill="hold"/>
                                        <p:tgtEl>
                                          <p:spTgt spid="95"/>
                                        </p:tgtEl>
                                        <p:attrNameLst>
                                          <p:attrName>ppt_h</p:attrName>
                                        </p:attrNameLst>
                                      </p:cBhvr>
                                      <p:tavLst>
                                        <p:tav tm="0">
                                          <p:val>
                                            <p:fltVal val="0"/>
                                          </p:val>
                                        </p:tav>
                                        <p:tav tm="100000">
                                          <p:val>
                                            <p:strVal val="#ppt_h"/>
                                          </p:val>
                                        </p:tav>
                                      </p:tavLst>
                                    </p:anim>
                                    <p:anim calcmode="lin" valueType="num">
                                      <p:cBhvr>
                                        <p:cTn id="145" dur="1000" fill="hold"/>
                                        <p:tgtEl>
                                          <p:spTgt spid="95"/>
                                        </p:tgtEl>
                                        <p:attrNameLst>
                                          <p:attrName>style.rotation</p:attrName>
                                        </p:attrNameLst>
                                      </p:cBhvr>
                                      <p:tavLst>
                                        <p:tav tm="0">
                                          <p:val>
                                            <p:fltVal val="90"/>
                                          </p:val>
                                        </p:tav>
                                        <p:tav tm="100000">
                                          <p:val>
                                            <p:fltVal val="0"/>
                                          </p:val>
                                        </p:tav>
                                      </p:tavLst>
                                    </p:anim>
                                    <p:animEffect transition="in" filter="fade">
                                      <p:cBhvr>
                                        <p:cTn id="146" dur="1000"/>
                                        <p:tgtEl>
                                          <p:spTgt spid="95"/>
                                        </p:tgtEl>
                                      </p:cBhvr>
                                    </p:animEffect>
                                  </p:childTnLst>
                                </p:cTn>
                              </p:par>
                            </p:childTnLst>
                          </p:cTn>
                        </p:par>
                      </p:childTnLst>
                    </p:cTn>
                  </p:par>
                </p:childTnLst>
              </p:cTn>
              <p:nextCondLst>
                <p:cond evt="onClick" delay="0">
                  <p:tgtEl>
                    <p:spTgt spid="96"/>
                  </p:tgtEl>
                </p:cond>
              </p:nextCondLst>
            </p:seq>
            <p:seq concurrent="1" nextAc="seek">
              <p:cTn id="147" restart="whenNotActive" fill="hold" evtFilter="cancelBubble" nodeType="interactiveSeq">
                <p:stCondLst>
                  <p:cond evt="onClick" delay="0">
                    <p:tgtEl>
                      <p:spTgt spid="97"/>
                    </p:tgtEl>
                  </p:cond>
                </p:stCondLst>
                <p:endSync evt="end" delay="0">
                  <p:rtn val="all"/>
                </p:endSync>
                <p:childTnLst>
                  <p:par>
                    <p:cTn id="148" fill="hold">
                      <p:stCondLst>
                        <p:cond delay="0"/>
                      </p:stCondLst>
                      <p:childTnLst>
                        <p:par>
                          <p:cTn id="149" fill="hold">
                            <p:stCondLst>
                              <p:cond delay="0"/>
                            </p:stCondLst>
                            <p:childTnLst>
                              <p:par>
                                <p:cTn id="150" presetID="31" presetClass="exit" presetSubtype="0" fill="hold" nodeType="clickEffect">
                                  <p:stCondLst>
                                    <p:cond delay="0"/>
                                  </p:stCondLst>
                                  <p:childTnLst>
                                    <p:anim calcmode="lin" valueType="num">
                                      <p:cBhvr>
                                        <p:cTn id="151" dur="1000"/>
                                        <p:tgtEl>
                                          <p:spTgt spid="99"/>
                                        </p:tgtEl>
                                        <p:attrNameLst>
                                          <p:attrName>ppt_w</p:attrName>
                                        </p:attrNameLst>
                                      </p:cBhvr>
                                      <p:tavLst>
                                        <p:tav tm="0">
                                          <p:val>
                                            <p:strVal val="ppt_w"/>
                                          </p:val>
                                        </p:tav>
                                        <p:tav tm="100000">
                                          <p:val>
                                            <p:fltVal val="0"/>
                                          </p:val>
                                        </p:tav>
                                      </p:tavLst>
                                    </p:anim>
                                    <p:anim calcmode="lin" valueType="num">
                                      <p:cBhvr>
                                        <p:cTn id="152" dur="1000"/>
                                        <p:tgtEl>
                                          <p:spTgt spid="99"/>
                                        </p:tgtEl>
                                        <p:attrNameLst>
                                          <p:attrName>ppt_h</p:attrName>
                                        </p:attrNameLst>
                                      </p:cBhvr>
                                      <p:tavLst>
                                        <p:tav tm="0">
                                          <p:val>
                                            <p:strVal val="ppt_h"/>
                                          </p:val>
                                        </p:tav>
                                        <p:tav tm="100000">
                                          <p:val>
                                            <p:fltVal val="0"/>
                                          </p:val>
                                        </p:tav>
                                      </p:tavLst>
                                    </p:anim>
                                    <p:anim calcmode="lin" valueType="num">
                                      <p:cBhvr>
                                        <p:cTn id="153" dur="1000"/>
                                        <p:tgtEl>
                                          <p:spTgt spid="99"/>
                                        </p:tgtEl>
                                        <p:attrNameLst>
                                          <p:attrName>style.rotation</p:attrName>
                                        </p:attrNameLst>
                                      </p:cBhvr>
                                      <p:tavLst>
                                        <p:tav tm="0">
                                          <p:val>
                                            <p:fltVal val="0"/>
                                          </p:val>
                                        </p:tav>
                                        <p:tav tm="100000">
                                          <p:val>
                                            <p:fltVal val="90"/>
                                          </p:val>
                                        </p:tav>
                                      </p:tavLst>
                                    </p:anim>
                                    <p:animEffect transition="out" filter="fade">
                                      <p:cBhvr>
                                        <p:cTn id="154" dur="1000"/>
                                        <p:tgtEl>
                                          <p:spTgt spid="99"/>
                                        </p:tgtEl>
                                      </p:cBhvr>
                                    </p:animEffect>
                                    <p:set>
                                      <p:cBhvr>
                                        <p:cTn id="155" dur="1" fill="hold">
                                          <p:stCondLst>
                                            <p:cond delay="999"/>
                                          </p:stCondLst>
                                        </p:cTn>
                                        <p:tgtEl>
                                          <p:spTgt spid="99"/>
                                        </p:tgtEl>
                                        <p:attrNameLst>
                                          <p:attrName>style.visibility</p:attrName>
                                        </p:attrNameLst>
                                      </p:cBhvr>
                                      <p:to>
                                        <p:strVal val="hidden"/>
                                      </p:to>
                                    </p:set>
                                  </p:childTnLst>
                                </p:cTn>
                              </p:par>
                            </p:childTnLst>
                          </p:cTn>
                        </p:par>
                      </p:childTnLst>
                    </p:cTn>
                  </p:par>
                  <p:par>
                    <p:cTn id="156" fill="hold">
                      <p:stCondLst>
                        <p:cond delay="indefinite"/>
                      </p:stCondLst>
                      <p:childTnLst>
                        <p:par>
                          <p:cTn id="157" fill="hold">
                            <p:stCondLst>
                              <p:cond delay="0"/>
                            </p:stCondLst>
                            <p:childTnLst>
                              <p:par>
                                <p:cTn id="158" presetID="31" presetClass="entr" presetSubtype="0" fill="hold" nodeType="clickEffect">
                                  <p:stCondLst>
                                    <p:cond delay="0"/>
                                  </p:stCondLst>
                                  <p:childTnLst>
                                    <p:set>
                                      <p:cBhvr>
                                        <p:cTn id="159" dur="1" fill="hold">
                                          <p:stCondLst>
                                            <p:cond delay="0"/>
                                          </p:stCondLst>
                                        </p:cTn>
                                        <p:tgtEl>
                                          <p:spTgt spid="99"/>
                                        </p:tgtEl>
                                        <p:attrNameLst>
                                          <p:attrName>style.visibility</p:attrName>
                                        </p:attrNameLst>
                                      </p:cBhvr>
                                      <p:to>
                                        <p:strVal val="visible"/>
                                      </p:to>
                                    </p:set>
                                    <p:anim calcmode="lin" valueType="num">
                                      <p:cBhvr>
                                        <p:cTn id="160" dur="1000" fill="hold"/>
                                        <p:tgtEl>
                                          <p:spTgt spid="99"/>
                                        </p:tgtEl>
                                        <p:attrNameLst>
                                          <p:attrName>ppt_w</p:attrName>
                                        </p:attrNameLst>
                                      </p:cBhvr>
                                      <p:tavLst>
                                        <p:tav tm="0">
                                          <p:val>
                                            <p:fltVal val="0"/>
                                          </p:val>
                                        </p:tav>
                                        <p:tav tm="100000">
                                          <p:val>
                                            <p:strVal val="#ppt_w"/>
                                          </p:val>
                                        </p:tav>
                                      </p:tavLst>
                                    </p:anim>
                                    <p:anim calcmode="lin" valueType="num">
                                      <p:cBhvr>
                                        <p:cTn id="161" dur="1000" fill="hold"/>
                                        <p:tgtEl>
                                          <p:spTgt spid="99"/>
                                        </p:tgtEl>
                                        <p:attrNameLst>
                                          <p:attrName>ppt_h</p:attrName>
                                        </p:attrNameLst>
                                      </p:cBhvr>
                                      <p:tavLst>
                                        <p:tav tm="0">
                                          <p:val>
                                            <p:fltVal val="0"/>
                                          </p:val>
                                        </p:tav>
                                        <p:tav tm="100000">
                                          <p:val>
                                            <p:strVal val="#ppt_h"/>
                                          </p:val>
                                        </p:tav>
                                      </p:tavLst>
                                    </p:anim>
                                    <p:anim calcmode="lin" valueType="num">
                                      <p:cBhvr>
                                        <p:cTn id="162" dur="1000" fill="hold"/>
                                        <p:tgtEl>
                                          <p:spTgt spid="99"/>
                                        </p:tgtEl>
                                        <p:attrNameLst>
                                          <p:attrName>style.rotation</p:attrName>
                                        </p:attrNameLst>
                                      </p:cBhvr>
                                      <p:tavLst>
                                        <p:tav tm="0">
                                          <p:val>
                                            <p:fltVal val="90"/>
                                          </p:val>
                                        </p:tav>
                                        <p:tav tm="100000">
                                          <p:val>
                                            <p:fltVal val="0"/>
                                          </p:val>
                                        </p:tav>
                                      </p:tavLst>
                                    </p:anim>
                                    <p:animEffect transition="in" filter="fade">
                                      <p:cBhvr>
                                        <p:cTn id="163" dur="1000"/>
                                        <p:tgtEl>
                                          <p:spTgt spid="99"/>
                                        </p:tgtEl>
                                      </p:cBhvr>
                                    </p:animEffect>
                                  </p:childTnLst>
                                </p:cTn>
                              </p:par>
                            </p:childTnLst>
                          </p:cTn>
                        </p:par>
                      </p:childTnLst>
                    </p:cTn>
                  </p:par>
                </p:childTnLst>
              </p:cTn>
              <p:nextCondLst>
                <p:cond evt="onClick" delay="0">
                  <p:tgtEl>
                    <p:spTgt spid="97"/>
                  </p:tgtEl>
                </p:cond>
              </p:nextCondLst>
            </p:seq>
            <p:seq concurrent="1" nextAc="seek">
              <p:cTn id="164" restart="whenNotActive" fill="hold" evtFilter="cancelBubble" nodeType="interactiveSeq">
                <p:stCondLst>
                  <p:cond evt="onClick" delay="0">
                    <p:tgtEl>
                      <p:spTgt spid="102"/>
                    </p:tgtEl>
                  </p:cond>
                </p:stCondLst>
                <p:endSync evt="end" delay="0">
                  <p:rtn val="all"/>
                </p:endSync>
                <p:childTnLst>
                  <p:par>
                    <p:cTn id="165" fill="hold">
                      <p:stCondLst>
                        <p:cond delay="0"/>
                      </p:stCondLst>
                      <p:childTnLst>
                        <p:par>
                          <p:cTn id="166" fill="hold">
                            <p:stCondLst>
                              <p:cond delay="0"/>
                            </p:stCondLst>
                            <p:childTnLst>
                              <p:par>
                                <p:cTn id="167" presetID="31" presetClass="exit" presetSubtype="0" fill="hold" nodeType="clickEffect">
                                  <p:stCondLst>
                                    <p:cond delay="0"/>
                                  </p:stCondLst>
                                  <p:childTnLst>
                                    <p:anim calcmode="lin" valueType="num">
                                      <p:cBhvr>
                                        <p:cTn id="168" dur="1000"/>
                                        <p:tgtEl>
                                          <p:spTgt spid="101"/>
                                        </p:tgtEl>
                                        <p:attrNameLst>
                                          <p:attrName>ppt_w</p:attrName>
                                        </p:attrNameLst>
                                      </p:cBhvr>
                                      <p:tavLst>
                                        <p:tav tm="0">
                                          <p:val>
                                            <p:strVal val="ppt_w"/>
                                          </p:val>
                                        </p:tav>
                                        <p:tav tm="100000">
                                          <p:val>
                                            <p:fltVal val="0"/>
                                          </p:val>
                                        </p:tav>
                                      </p:tavLst>
                                    </p:anim>
                                    <p:anim calcmode="lin" valueType="num">
                                      <p:cBhvr>
                                        <p:cTn id="169" dur="1000"/>
                                        <p:tgtEl>
                                          <p:spTgt spid="101"/>
                                        </p:tgtEl>
                                        <p:attrNameLst>
                                          <p:attrName>ppt_h</p:attrName>
                                        </p:attrNameLst>
                                      </p:cBhvr>
                                      <p:tavLst>
                                        <p:tav tm="0">
                                          <p:val>
                                            <p:strVal val="ppt_h"/>
                                          </p:val>
                                        </p:tav>
                                        <p:tav tm="100000">
                                          <p:val>
                                            <p:fltVal val="0"/>
                                          </p:val>
                                        </p:tav>
                                      </p:tavLst>
                                    </p:anim>
                                    <p:anim calcmode="lin" valueType="num">
                                      <p:cBhvr>
                                        <p:cTn id="170" dur="1000"/>
                                        <p:tgtEl>
                                          <p:spTgt spid="101"/>
                                        </p:tgtEl>
                                        <p:attrNameLst>
                                          <p:attrName>style.rotation</p:attrName>
                                        </p:attrNameLst>
                                      </p:cBhvr>
                                      <p:tavLst>
                                        <p:tav tm="0">
                                          <p:val>
                                            <p:fltVal val="0"/>
                                          </p:val>
                                        </p:tav>
                                        <p:tav tm="100000">
                                          <p:val>
                                            <p:fltVal val="90"/>
                                          </p:val>
                                        </p:tav>
                                      </p:tavLst>
                                    </p:anim>
                                    <p:animEffect transition="out" filter="fade">
                                      <p:cBhvr>
                                        <p:cTn id="171" dur="1000"/>
                                        <p:tgtEl>
                                          <p:spTgt spid="101"/>
                                        </p:tgtEl>
                                      </p:cBhvr>
                                    </p:animEffect>
                                    <p:set>
                                      <p:cBhvr>
                                        <p:cTn id="172" dur="1" fill="hold">
                                          <p:stCondLst>
                                            <p:cond delay="999"/>
                                          </p:stCondLst>
                                        </p:cTn>
                                        <p:tgtEl>
                                          <p:spTgt spid="101"/>
                                        </p:tgtEl>
                                        <p:attrNameLst>
                                          <p:attrName>style.visibility</p:attrName>
                                        </p:attrNameLst>
                                      </p:cBhvr>
                                      <p:to>
                                        <p:strVal val="hidden"/>
                                      </p:to>
                                    </p:set>
                                  </p:childTnLst>
                                </p:cTn>
                              </p:par>
                            </p:childTnLst>
                          </p:cTn>
                        </p:par>
                      </p:childTnLst>
                    </p:cTn>
                  </p:par>
                  <p:par>
                    <p:cTn id="173" fill="hold">
                      <p:stCondLst>
                        <p:cond delay="indefinite"/>
                      </p:stCondLst>
                      <p:childTnLst>
                        <p:par>
                          <p:cTn id="174" fill="hold">
                            <p:stCondLst>
                              <p:cond delay="0"/>
                            </p:stCondLst>
                            <p:childTnLst>
                              <p:par>
                                <p:cTn id="175" presetID="31" presetClass="entr" presetSubtype="0" fill="hold" nodeType="clickEffect">
                                  <p:stCondLst>
                                    <p:cond delay="0"/>
                                  </p:stCondLst>
                                  <p:childTnLst>
                                    <p:set>
                                      <p:cBhvr>
                                        <p:cTn id="176" dur="1" fill="hold">
                                          <p:stCondLst>
                                            <p:cond delay="0"/>
                                          </p:stCondLst>
                                        </p:cTn>
                                        <p:tgtEl>
                                          <p:spTgt spid="101"/>
                                        </p:tgtEl>
                                        <p:attrNameLst>
                                          <p:attrName>style.visibility</p:attrName>
                                        </p:attrNameLst>
                                      </p:cBhvr>
                                      <p:to>
                                        <p:strVal val="visible"/>
                                      </p:to>
                                    </p:set>
                                    <p:anim calcmode="lin" valueType="num">
                                      <p:cBhvr>
                                        <p:cTn id="177" dur="1000" fill="hold"/>
                                        <p:tgtEl>
                                          <p:spTgt spid="101"/>
                                        </p:tgtEl>
                                        <p:attrNameLst>
                                          <p:attrName>ppt_w</p:attrName>
                                        </p:attrNameLst>
                                      </p:cBhvr>
                                      <p:tavLst>
                                        <p:tav tm="0">
                                          <p:val>
                                            <p:fltVal val="0"/>
                                          </p:val>
                                        </p:tav>
                                        <p:tav tm="100000">
                                          <p:val>
                                            <p:strVal val="#ppt_w"/>
                                          </p:val>
                                        </p:tav>
                                      </p:tavLst>
                                    </p:anim>
                                    <p:anim calcmode="lin" valueType="num">
                                      <p:cBhvr>
                                        <p:cTn id="178" dur="1000" fill="hold"/>
                                        <p:tgtEl>
                                          <p:spTgt spid="101"/>
                                        </p:tgtEl>
                                        <p:attrNameLst>
                                          <p:attrName>ppt_h</p:attrName>
                                        </p:attrNameLst>
                                      </p:cBhvr>
                                      <p:tavLst>
                                        <p:tav tm="0">
                                          <p:val>
                                            <p:fltVal val="0"/>
                                          </p:val>
                                        </p:tav>
                                        <p:tav tm="100000">
                                          <p:val>
                                            <p:strVal val="#ppt_h"/>
                                          </p:val>
                                        </p:tav>
                                      </p:tavLst>
                                    </p:anim>
                                    <p:anim calcmode="lin" valueType="num">
                                      <p:cBhvr>
                                        <p:cTn id="179" dur="1000" fill="hold"/>
                                        <p:tgtEl>
                                          <p:spTgt spid="101"/>
                                        </p:tgtEl>
                                        <p:attrNameLst>
                                          <p:attrName>style.rotation</p:attrName>
                                        </p:attrNameLst>
                                      </p:cBhvr>
                                      <p:tavLst>
                                        <p:tav tm="0">
                                          <p:val>
                                            <p:fltVal val="90"/>
                                          </p:val>
                                        </p:tav>
                                        <p:tav tm="100000">
                                          <p:val>
                                            <p:fltVal val="0"/>
                                          </p:val>
                                        </p:tav>
                                      </p:tavLst>
                                    </p:anim>
                                    <p:animEffect transition="in" filter="fade">
                                      <p:cBhvr>
                                        <p:cTn id="180" dur="1000"/>
                                        <p:tgtEl>
                                          <p:spTgt spid="101"/>
                                        </p:tgtEl>
                                      </p:cBhvr>
                                    </p:animEffect>
                                  </p:childTnLst>
                                </p:cTn>
                              </p:par>
                            </p:childTnLst>
                          </p:cTn>
                        </p:par>
                      </p:childTnLst>
                    </p:cTn>
                  </p:par>
                </p:childTnLst>
              </p:cTn>
              <p:nextCondLst>
                <p:cond evt="onClick" delay="0">
                  <p:tgtEl>
                    <p:spTgt spid="102"/>
                  </p:tgtEl>
                </p:cond>
              </p:nextCondLst>
            </p:seq>
            <p:seq concurrent="1" nextAc="seek">
              <p:cTn id="181" restart="whenNotActive" fill="hold" evtFilter="cancelBubble" nodeType="interactiveSeq">
                <p:stCondLst>
                  <p:cond evt="onClick" delay="0">
                    <p:tgtEl>
                      <p:spTgt spid="109"/>
                    </p:tgtEl>
                  </p:cond>
                </p:stCondLst>
                <p:endSync evt="end" delay="0">
                  <p:rtn val="all"/>
                </p:endSync>
                <p:childTnLst>
                  <p:par>
                    <p:cTn id="182" fill="hold">
                      <p:stCondLst>
                        <p:cond delay="0"/>
                      </p:stCondLst>
                      <p:childTnLst>
                        <p:par>
                          <p:cTn id="183" fill="hold">
                            <p:stCondLst>
                              <p:cond delay="0"/>
                            </p:stCondLst>
                            <p:childTnLst>
                              <p:par>
                                <p:cTn id="184" presetID="31" presetClass="exit" presetSubtype="0" fill="hold" nodeType="clickEffect">
                                  <p:stCondLst>
                                    <p:cond delay="0"/>
                                  </p:stCondLst>
                                  <p:childTnLst>
                                    <p:anim calcmode="lin" valueType="num">
                                      <p:cBhvr>
                                        <p:cTn id="185" dur="1000"/>
                                        <p:tgtEl>
                                          <p:spTgt spid="103"/>
                                        </p:tgtEl>
                                        <p:attrNameLst>
                                          <p:attrName>ppt_w</p:attrName>
                                        </p:attrNameLst>
                                      </p:cBhvr>
                                      <p:tavLst>
                                        <p:tav tm="0">
                                          <p:val>
                                            <p:strVal val="ppt_w"/>
                                          </p:val>
                                        </p:tav>
                                        <p:tav tm="100000">
                                          <p:val>
                                            <p:fltVal val="0"/>
                                          </p:val>
                                        </p:tav>
                                      </p:tavLst>
                                    </p:anim>
                                    <p:anim calcmode="lin" valueType="num">
                                      <p:cBhvr>
                                        <p:cTn id="186" dur="1000"/>
                                        <p:tgtEl>
                                          <p:spTgt spid="103"/>
                                        </p:tgtEl>
                                        <p:attrNameLst>
                                          <p:attrName>ppt_h</p:attrName>
                                        </p:attrNameLst>
                                      </p:cBhvr>
                                      <p:tavLst>
                                        <p:tav tm="0">
                                          <p:val>
                                            <p:strVal val="ppt_h"/>
                                          </p:val>
                                        </p:tav>
                                        <p:tav tm="100000">
                                          <p:val>
                                            <p:fltVal val="0"/>
                                          </p:val>
                                        </p:tav>
                                      </p:tavLst>
                                    </p:anim>
                                    <p:anim calcmode="lin" valueType="num">
                                      <p:cBhvr>
                                        <p:cTn id="187" dur="1000"/>
                                        <p:tgtEl>
                                          <p:spTgt spid="103"/>
                                        </p:tgtEl>
                                        <p:attrNameLst>
                                          <p:attrName>style.rotation</p:attrName>
                                        </p:attrNameLst>
                                      </p:cBhvr>
                                      <p:tavLst>
                                        <p:tav tm="0">
                                          <p:val>
                                            <p:fltVal val="0"/>
                                          </p:val>
                                        </p:tav>
                                        <p:tav tm="100000">
                                          <p:val>
                                            <p:fltVal val="90"/>
                                          </p:val>
                                        </p:tav>
                                      </p:tavLst>
                                    </p:anim>
                                    <p:animEffect transition="out" filter="fade">
                                      <p:cBhvr>
                                        <p:cTn id="188" dur="1000"/>
                                        <p:tgtEl>
                                          <p:spTgt spid="103"/>
                                        </p:tgtEl>
                                      </p:cBhvr>
                                    </p:animEffect>
                                    <p:set>
                                      <p:cBhvr>
                                        <p:cTn id="189" dur="1" fill="hold">
                                          <p:stCondLst>
                                            <p:cond delay="999"/>
                                          </p:stCondLst>
                                        </p:cTn>
                                        <p:tgtEl>
                                          <p:spTgt spid="103"/>
                                        </p:tgtEl>
                                        <p:attrNameLst>
                                          <p:attrName>style.visibility</p:attrName>
                                        </p:attrNameLst>
                                      </p:cBhvr>
                                      <p:to>
                                        <p:strVal val="hidden"/>
                                      </p:to>
                                    </p:set>
                                  </p:childTnLst>
                                </p:cTn>
                              </p:par>
                            </p:childTnLst>
                          </p:cTn>
                        </p:par>
                      </p:childTnLst>
                    </p:cTn>
                  </p:par>
                  <p:par>
                    <p:cTn id="190" fill="hold">
                      <p:stCondLst>
                        <p:cond delay="indefinite"/>
                      </p:stCondLst>
                      <p:childTnLst>
                        <p:par>
                          <p:cTn id="191" fill="hold">
                            <p:stCondLst>
                              <p:cond delay="0"/>
                            </p:stCondLst>
                            <p:childTnLst>
                              <p:par>
                                <p:cTn id="192" presetID="31" presetClass="entr" presetSubtype="0" fill="hold" nodeType="clickEffect">
                                  <p:stCondLst>
                                    <p:cond delay="0"/>
                                  </p:stCondLst>
                                  <p:childTnLst>
                                    <p:set>
                                      <p:cBhvr>
                                        <p:cTn id="193" dur="1" fill="hold">
                                          <p:stCondLst>
                                            <p:cond delay="0"/>
                                          </p:stCondLst>
                                        </p:cTn>
                                        <p:tgtEl>
                                          <p:spTgt spid="103"/>
                                        </p:tgtEl>
                                        <p:attrNameLst>
                                          <p:attrName>style.visibility</p:attrName>
                                        </p:attrNameLst>
                                      </p:cBhvr>
                                      <p:to>
                                        <p:strVal val="visible"/>
                                      </p:to>
                                    </p:set>
                                    <p:anim calcmode="lin" valueType="num">
                                      <p:cBhvr>
                                        <p:cTn id="194" dur="1000" fill="hold"/>
                                        <p:tgtEl>
                                          <p:spTgt spid="103"/>
                                        </p:tgtEl>
                                        <p:attrNameLst>
                                          <p:attrName>ppt_w</p:attrName>
                                        </p:attrNameLst>
                                      </p:cBhvr>
                                      <p:tavLst>
                                        <p:tav tm="0">
                                          <p:val>
                                            <p:fltVal val="0"/>
                                          </p:val>
                                        </p:tav>
                                        <p:tav tm="100000">
                                          <p:val>
                                            <p:strVal val="#ppt_w"/>
                                          </p:val>
                                        </p:tav>
                                      </p:tavLst>
                                    </p:anim>
                                    <p:anim calcmode="lin" valueType="num">
                                      <p:cBhvr>
                                        <p:cTn id="195" dur="1000" fill="hold"/>
                                        <p:tgtEl>
                                          <p:spTgt spid="103"/>
                                        </p:tgtEl>
                                        <p:attrNameLst>
                                          <p:attrName>ppt_h</p:attrName>
                                        </p:attrNameLst>
                                      </p:cBhvr>
                                      <p:tavLst>
                                        <p:tav tm="0">
                                          <p:val>
                                            <p:fltVal val="0"/>
                                          </p:val>
                                        </p:tav>
                                        <p:tav tm="100000">
                                          <p:val>
                                            <p:strVal val="#ppt_h"/>
                                          </p:val>
                                        </p:tav>
                                      </p:tavLst>
                                    </p:anim>
                                    <p:anim calcmode="lin" valueType="num">
                                      <p:cBhvr>
                                        <p:cTn id="196" dur="1000" fill="hold"/>
                                        <p:tgtEl>
                                          <p:spTgt spid="103"/>
                                        </p:tgtEl>
                                        <p:attrNameLst>
                                          <p:attrName>style.rotation</p:attrName>
                                        </p:attrNameLst>
                                      </p:cBhvr>
                                      <p:tavLst>
                                        <p:tav tm="0">
                                          <p:val>
                                            <p:fltVal val="90"/>
                                          </p:val>
                                        </p:tav>
                                        <p:tav tm="100000">
                                          <p:val>
                                            <p:fltVal val="0"/>
                                          </p:val>
                                        </p:tav>
                                      </p:tavLst>
                                    </p:anim>
                                    <p:animEffect transition="in" filter="fade">
                                      <p:cBhvr>
                                        <p:cTn id="197" dur="1000"/>
                                        <p:tgtEl>
                                          <p:spTgt spid="103"/>
                                        </p:tgtEl>
                                      </p:cBhvr>
                                    </p:animEffect>
                                  </p:childTnLst>
                                </p:cTn>
                              </p:par>
                            </p:childTnLst>
                          </p:cTn>
                        </p:par>
                      </p:childTnLst>
                    </p:cTn>
                  </p:par>
                </p:childTnLst>
              </p:cTn>
              <p:nextCondLst>
                <p:cond evt="onClick" delay="0">
                  <p:tgtEl>
                    <p:spTgt spid="109"/>
                  </p:tgtEl>
                </p:cond>
              </p:nextCondLst>
            </p:seq>
            <p:seq concurrent="1" nextAc="seek">
              <p:cTn id="198" restart="whenNotActive" fill="hold" evtFilter="cancelBubble" nodeType="interactiveSeq">
                <p:stCondLst>
                  <p:cond evt="onClick" delay="0">
                    <p:tgtEl>
                      <p:spTgt spid="110"/>
                    </p:tgtEl>
                  </p:cond>
                </p:stCondLst>
                <p:endSync evt="end" delay="0">
                  <p:rtn val="all"/>
                </p:endSync>
                <p:childTnLst>
                  <p:par>
                    <p:cTn id="199" fill="hold">
                      <p:stCondLst>
                        <p:cond delay="0"/>
                      </p:stCondLst>
                      <p:childTnLst>
                        <p:par>
                          <p:cTn id="200" fill="hold">
                            <p:stCondLst>
                              <p:cond delay="0"/>
                            </p:stCondLst>
                            <p:childTnLst>
                              <p:par>
                                <p:cTn id="201" presetID="31" presetClass="exit" presetSubtype="0" fill="hold" nodeType="clickEffect">
                                  <p:stCondLst>
                                    <p:cond delay="0"/>
                                  </p:stCondLst>
                                  <p:childTnLst>
                                    <p:anim calcmode="lin" valueType="num">
                                      <p:cBhvr>
                                        <p:cTn id="202" dur="1000"/>
                                        <p:tgtEl>
                                          <p:spTgt spid="106"/>
                                        </p:tgtEl>
                                        <p:attrNameLst>
                                          <p:attrName>ppt_w</p:attrName>
                                        </p:attrNameLst>
                                      </p:cBhvr>
                                      <p:tavLst>
                                        <p:tav tm="0">
                                          <p:val>
                                            <p:strVal val="ppt_w"/>
                                          </p:val>
                                        </p:tav>
                                        <p:tav tm="100000">
                                          <p:val>
                                            <p:fltVal val="0"/>
                                          </p:val>
                                        </p:tav>
                                      </p:tavLst>
                                    </p:anim>
                                    <p:anim calcmode="lin" valueType="num">
                                      <p:cBhvr>
                                        <p:cTn id="203" dur="1000"/>
                                        <p:tgtEl>
                                          <p:spTgt spid="106"/>
                                        </p:tgtEl>
                                        <p:attrNameLst>
                                          <p:attrName>ppt_h</p:attrName>
                                        </p:attrNameLst>
                                      </p:cBhvr>
                                      <p:tavLst>
                                        <p:tav tm="0">
                                          <p:val>
                                            <p:strVal val="ppt_h"/>
                                          </p:val>
                                        </p:tav>
                                        <p:tav tm="100000">
                                          <p:val>
                                            <p:fltVal val="0"/>
                                          </p:val>
                                        </p:tav>
                                      </p:tavLst>
                                    </p:anim>
                                    <p:anim calcmode="lin" valueType="num">
                                      <p:cBhvr>
                                        <p:cTn id="204" dur="1000"/>
                                        <p:tgtEl>
                                          <p:spTgt spid="106"/>
                                        </p:tgtEl>
                                        <p:attrNameLst>
                                          <p:attrName>style.rotation</p:attrName>
                                        </p:attrNameLst>
                                      </p:cBhvr>
                                      <p:tavLst>
                                        <p:tav tm="0">
                                          <p:val>
                                            <p:fltVal val="0"/>
                                          </p:val>
                                        </p:tav>
                                        <p:tav tm="100000">
                                          <p:val>
                                            <p:fltVal val="90"/>
                                          </p:val>
                                        </p:tav>
                                      </p:tavLst>
                                    </p:anim>
                                    <p:animEffect transition="out" filter="fade">
                                      <p:cBhvr>
                                        <p:cTn id="205" dur="1000"/>
                                        <p:tgtEl>
                                          <p:spTgt spid="106"/>
                                        </p:tgtEl>
                                      </p:cBhvr>
                                    </p:animEffect>
                                    <p:set>
                                      <p:cBhvr>
                                        <p:cTn id="206" dur="1" fill="hold">
                                          <p:stCondLst>
                                            <p:cond delay="999"/>
                                          </p:stCondLst>
                                        </p:cTn>
                                        <p:tgtEl>
                                          <p:spTgt spid="106"/>
                                        </p:tgtEl>
                                        <p:attrNameLst>
                                          <p:attrName>style.visibility</p:attrName>
                                        </p:attrNameLst>
                                      </p:cBhvr>
                                      <p:to>
                                        <p:strVal val="hidden"/>
                                      </p:to>
                                    </p:set>
                                  </p:childTnLst>
                                </p:cTn>
                              </p:par>
                            </p:childTnLst>
                          </p:cTn>
                        </p:par>
                      </p:childTnLst>
                    </p:cTn>
                  </p:par>
                  <p:par>
                    <p:cTn id="207" fill="hold">
                      <p:stCondLst>
                        <p:cond delay="indefinite"/>
                      </p:stCondLst>
                      <p:childTnLst>
                        <p:par>
                          <p:cTn id="208" fill="hold">
                            <p:stCondLst>
                              <p:cond delay="0"/>
                            </p:stCondLst>
                            <p:childTnLst>
                              <p:par>
                                <p:cTn id="209" presetID="31" presetClass="entr" presetSubtype="0" fill="hold" nodeType="clickEffect">
                                  <p:stCondLst>
                                    <p:cond delay="0"/>
                                  </p:stCondLst>
                                  <p:childTnLst>
                                    <p:set>
                                      <p:cBhvr>
                                        <p:cTn id="210" dur="1" fill="hold">
                                          <p:stCondLst>
                                            <p:cond delay="0"/>
                                          </p:stCondLst>
                                        </p:cTn>
                                        <p:tgtEl>
                                          <p:spTgt spid="106"/>
                                        </p:tgtEl>
                                        <p:attrNameLst>
                                          <p:attrName>style.visibility</p:attrName>
                                        </p:attrNameLst>
                                      </p:cBhvr>
                                      <p:to>
                                        <p:strVal val="visible"/>
                                      </p:to>
                                    </p:set>
                                    <p:anim calcmode="lin" valueType="num">
                                      <p:cBhvr>
                                        <p:cTn id="211" dur="1000" fill="hold"/>
                                        <p:tgtEl>
                                          <p:spTgt spid="106"/>
                                        </p:tgtEl>
                                        <p:attrNameLst>
                                          <p:attrName>ppt_w</p:attrName>
                                        </p:attrNameLst>
                                      </p:cBhvr>
                                      <p:tavLst>
                                        <p:tav tm="0">
                                          <p:val>
                                            <p:fltVal val="0"/>
                                          </p:val>
                                        </p:tav>
                                        <p:tav tm="100000">
                                          <p:val>
                                            <p:strVal val="#ppt_w"/>
                                          </p:val>
                                        </p:tav>
                                      </p:tavLst>
                                    </p:anim>
                                    <p:anim calcmode="lin" valueType="num">
                                      <p:cBhvr>
                                        <p:cTn id="212" dur="1000" fill="hold"/>
                                        <p:tgtEl>
                                          <p:spTgt spid="106"/>
                                        </p:tgtEl>
                                        <p:attrNameLst>
                                          <p:attrName>ppt_h</p:attrName>
                                        </p:attrNameLst>
                                      </p:cBhvr>
                                      <p:tavLst>
                                        <p:tav tm="0">
                                          <p:val>
                                            <p:fltVal val="0"/>
                                          </p:val>
                                        </p:tav>
                                        <p:tav tm="100000">
                                          <p:val>
                                            <p:strVal val="#ppt_h"/>
                                          </p:val>
                                        </p:tav>
                                      </p:tavLst>
                                    </p:anim>
                                    <p:anim calcmode="lin" valueType="num">
                                      <p:cBhvr>
                                        <p:cTn id="213" dur="1000" fill="hold"/>
                                        <p:tgtEl>
                                          <p:spTgt spid="106"/>
                                        </p:tgtEl>
                                        <p:attrNameLst>
                                          <p:attrName>style.rotation</p:attrName>
                                        </p:attrNameLst>
                                      </p:cBhvr>
                                      <p:tavLst>
                                        <p:tav tm="0">
                                          <p:val>
                                            <p:fltVal val="90"/>
                                          </p:val>
                                        </p:tav>
                                        <p:tav tm="100000">
                                          <p:val>
                                            <p:fltVal val="0"/>
                                          </p:val>
                                        </p:tav>
                                      </p:tavLst>
                                    </p:anim>
                                    <p:animEffect transition="in" filter="fade">
                                      <p:cBhvr>
                                        <p:cTn id="214" dur="1000"/>
                                        <p:tgtEl>
                                          <p:spTgt spid="106"/>
                                        </p:tgtEl>
                                      </p:cBhvr>
                                    </p:animEffect>
                                  </p:childTnLst>
                                </p:cTn>
                              </p:par>
                            </p:childTnLst>
                          </p:cTn>
                        </p:par>
                      </p:childTnLst>
                    </p:cTn>
                  </p:par>
                </p:childTnLst>
              </p:cTn>
              <p:nextCondLst>
                <p:cond evt="onClick" delay="0">
                  <p:tgtEl>
                    <p:spTgt spid="110"/>
                  </p:tgtEl>
                </p:cond>
              </p:nextCondLst>
            </p:seq>
            <p:seq concurrent="1" nextAc="seek">
              <p:cTn id="215" restart="whenNotActive" fill="hold" evtFilter="cancelBubble" nodeType="interactiveSeq">
                <p:stCondLst>
                  <p:cond evt="onClick" delay="0">
                    <p:tgtEl>
                      <p:spTgt spid="111"/>
                    </p:tgtEl>
                  </p:cond>
                </p:stCondLst>
                <p:endSync evt="end" delay="0">
                  <p:rtn val="all"/>
                </p:endSync>
                <p:childTnLst>
                  <p:par>
                    <p:cTn id="216" fill="hold">
                      <p:stCondLst>
                        <p:cond delay="0"/>
                      </p:stCondLst>
                      <p:childTnLst>
                        <p:par>
                          <p:cTn id="217" fill="hold">
                            <p:stCondLst>
                              <p:cond delay="0"/>
                            </p:stCondLst>
                            <p:childTnLst>
                              <p:par>
                                <p:cTn id="218" presetID="31" presetClass="exit" presetSubtype="0" fill="hold" nodeType="clickEffect">
                                  <p:stCondLst>
                                    <p:cond delay="0"/>
                                  </p:stCondLst>
                                  <p:childTnLst>
                                    <p:anim calcmode="lin" valueType="num">
                                      <p:cBhvr>
                                        <p:cTn id="219" dur="1000"/>
                                        <p:tgtEl>
                                          <p:spTgt spid="108"/>
                                        </p:tgtEl>
                                        <p:attrNameLst>
                                          <p:attrName>ppt_w</p:attrName>
                                        </p:attrNameLst>
                                      </p:cBhvr>
                                      <p:tavLst>
                                        <p:tav tm="0">
                                          <p:val>
                                            <p:strVal val="ppt_w"/>
                                          </p:val>
                                        </p:tav>
                                        <p:tav tm="100000">
                                          <p:val>
                                            <p:fltVal val="0"/>
                                          </p:val>
                                        </p:tav>
                                      </p:tavLst>
                                    </p:anim>
                                    <p:anim calcmode="lin" valueType="num">
                                      <p:cBhvr>
                                        <p:cTn id="220" dur="1000"/>
                                        <p:tgtEl>
                                          <p:spTgt spid="108"/>
                                        </p:tgtEl>
                                        <p:attrNameLst>
                                          <p:attrName>ppt_h</p:attrName>
                                        </p:attrNameLst>
                                      </p:cBhvr>
                                      <p:tavLst>
                                        <p:tav tm="0">
                                          <p:val>
                                            <p:strVal val="ppt_h"/>
                                          </p:val>
                                        </p:tav>
                                        <p:tav tm="100000">
                                          <p:val>
                                            <p:fltVal val="0"/>
                                          </p:val>
                                        </p:tav>
                                      </p:tavLst>
                                    </p:anim>
                                    <p:anim calcmode="lin" valueType="num">
                                      <p:cBhvr>
                                        <p:cTn id="221" dur="1000"/>
                                        <p:tgtEl>
                                          <p:spTgt spid="108"/>
                                        </p:tgtEl>
                                        <p:attrNameLst>
                                          <p:attrName>style.rotation</p:attrName>
                                        </p:attrNameLst>
                                      </p:cBhvr>
                                      <p:tavLst>
                                        <p:tav tm="0">
                                          <p:val>
                                            <p:fltVal val="0"/>
                                          </p:val>
                                        </p:tav>
                                        <p:tav tm="100000">
                                          <p:val>
                                            <p:fltVal val="90"/>
                                          </p:val>
                                        </p:tav>
                                      </p:tavLst>
                                    </p:anim>
                                    <p:animEffect transition="out" filter="fade">
                                      <p:cBhvr>
                                        <p:cTn id="222" dur="1000"/>
                                        <p:tgtEl>
                                          <p:spTgt spid="108"/>
                                        </p:tgtEl>
                                      </p:cBhvr>
                                    </p:animEffect>
                                    <p:set>
                                      <p:cBhvr>
                                        <p:cTn id="223" dur="1" fill="hold">
                                          <p:stCondLst>
                                            <p:cond delay="999"/>
                                          </p:stCondLst>
                                        </p:cTn>
                                        <p:tgtEl>
                                          <p:spTgt spid="108"/>
                                        </p:tgtEl>
                                        <p:attrNameLst>
                                          <p:attrName>style.visibility</p:attrName>
                                        </p:attrNameLst>
                                      </p:cBhvr>
                                      <p:to>
                                        <p:strVal val="hidden"/>
                                      </p:to>
                                    </p:set>
                                  </p:childTnLst>
                                </p:cTn>
                              </p:par>
                            </p:childTnLst>
                          </p:cTn>
                        </p:par>
                      </p:childTnLst>
                    </p:cTn>
                  </p:par>
                  <p:par>
                    <p:cTn id="224" fill="hold">
                      <p:stCondLst>
                        <p:cond delay="indefinite"/>
                      </p:stCondLst>
                      <p:childTnLst>
                        <p:par>
                          <p:cTn id="225" fill="hold">
                            <p:stCondLst>
                              <p:cond delay="0"/>
                            </p:stCondLst>
                            <p:childTnLst>
                              <p:par>
                                <p:cTn id="226" presetID="31" presetClass="entr" presetSubtype="0" fill="hold" nodeType="clickEffect">
                                  <p:stCondLst>
                                    <p:cond delay="0"/>
                                  </p:stCondLst>
                                  <p:childTnLst>
                                    <p:set>
                                      <p:cBhvr>
                                        <p:cTn id="227" dur="1" fill="hold">
                                          <p:stCondLst>
                                            <p:cond delay="0"/>
                                          </p:stCondLst>
                                        </p:cTn>
                                        <p:tgtEl>
                                          <p:spTgt spid="108"/>
                                        </p:tgtEl>
                                        <p:attrNameLst>
                                          <p:attrName>style.visibility</p:attrName>
                                        </p:attrNameLst>
                                      </p:cBhvr>
                                      <p:to>
                                        <p:strVal val="visible"/>
                                      </p:to>
                                    </p:set>
                                    <p:anim calcmode="lin" valueType="num">
                                      <p:cBhvr>
                                        <p:cTn id="228" dur="1000" fill="hold"/>
                                        <p:tgtEl>
                                          <p:spTgt spid="108"/>
                                        </p:tgtEl>
                                        <p:attrNameLst>
                                          <p:attrName>ppt_w</p:attrName>
                                        </p:attrNameLst>
                                      </p:cBhvr>
                                      <p:tavLst>
                                        <p:tav tm="0">
                                          <p:val>
                                            <p:fltVal val="0"/>
                                          </p:val>
                                        </p:tav>
                                        <p:tav tm="100000">
                                          <p:val>
                                            <p:strVal val="#ppt_w"/>
                                          </p:val>
                                        </p:tav>
                                      </p:tavLst>
                                    </p:anim>
                                    <p:anim calcmode="lin" valueType="num">
                                      <p:cBhvr>
                                        <p:cTn id="229" dur="1000" fill="hold"/>
                                        <p:tgtEl>
                                          <p:spTgt spid="108"/>
                                        </p:tgtEl>
                                        <p:attrNameLst>
                                          <p:attrName>ppt_h</p:attrName>
                                        </p:attrNameLst>
                                      </p:cBhvr>
                                      <p:tavLst>
                                        <p:tav tm="0">
                                          <p:val>
                                            <p:fltVal val="0"/>
                                          </p:val>
                                        </p:tav>
                                        <p:tav tm="100000">
                                          <p:val>
                                            <p:strVal val="#ppt_h"/>
                                          </p:val>
                                        </p:tav>
                                      </p:tavLst>
                                    </p:anim>
                                    <p:anim calcmode="lin" valueType="num">
                                      <p:cBhvr>
                                        <p:cTn id="230" dur="1000" fill="hold"/>
                                        <p:tgtEl>
                                          <p:spTgt spid="108"/>
                                        </p:tgtEl>
                                        <p:attrNameLst>
                                          <p:attrName>style.rotation</p:attrName>
                                        </p:attrNameLst>
                                      </p:cBhvr>
                                      <p:tavLst>
                                        <p:tav tm="0">
                                          <p:val>
                                            <p:fltVal val="90"/>
                                          </p:val>
                                        </p:tav>
                                        <p:tav tm="100000">
                                          <p:val>
                                            <p:fltVal val="0"/>
                                          </p:val>
                                        </p:tav>
                                      </p:tavLst>
                                    </p:anim>
                                    <p:animEffect transition="in" filter="fade">
                                      <p:cBhvr>
                                        <p:cTn id="231" dur="1000"/>
                                        <p:tgtEl>
                                          <p:spTgt spid="108"/>
                                        </p:tgtEl>
                                      </p:cBhvr>
                                    </p:animEffect>
                                  </p:childTnLst>
                                </p:cTn>
                              </p:par>
                            </p:childTnLst>
                          </p:cTn>
                        </p:par>
                      </p:childTnLst>
                    </p:cTn>
                  </p:par>
                </p:childTnLst>
              </p:cTn>
              <p:nextCondLst>
                <p:cond evt="onClick" delay="0">
                  <p:tgtEl>
                    <p:spTgt spid="111"/>
                  </p:tgtEl>
                </p:cond>
              </p:nextCondLst>
            </p:seq>
            <p:seq concurrent="1" nextAc="seek">
              <p:cTn id="232" restart="whenNotActive" fill="hold" evtFilter="cancelBubble" nodeType="interactiveSeq">
                <p:stCondLst>
                  <p:cond evt="onClick" delay="0">
                    <p:tgtEl>
                      <p:spTgt spid="114"/>
                    </p:tgtEl>
                  </p:cond>
                </p:stCondLst>
                <p:endSync evt="end" delay="0">
                  <p:rtn val="all"/>
                </p:endSync>
                <p:childTnLst>
                  <p:par>
                    <p:cTn id="233" fill="hold">
                      <p:stCondLst>
                        <p:cond delay="0"/>
                      </p:stCondLst>
                      <p:childTnLst>
                        <p:par>
                          <p:cTn id="234" fill="hold">
                            <p:stCondLst>
                              <p:cond delay="0"/>
                            </p:stCondLst>
                            <p:childTnLst>
                              <p:par>
                                <p:cTn id="235" presetID="31" presetClass="exit" presetSubtype="0" fill="hold" nodeType="clickEffect">
                                  <p:stCondLst>
                                    <p:cond delay="0"/>
                                  </p:stCondLst>
                                  <p:childTnLst>
                                    <p:anim calcmode="lin" valueType="num">
                                      <p:cBhvr>
                                        <p:cTn id="236" dur="1000"/>
                                        <p:tgtEl>
                                          <p:spTgt spid="113"/>
                                        </p:tgtEl>
                                        <p:attrNameLst>
                                          <p:attrName>ppt_w</p:attrName>
                                        </p:attrNameLst>
                                      </p:cBhvr>
                                      <p:tavLst>
                                        <p:tav tm="0">
                                          <p:val>
                                            <p:strVal val="ppt_w"/>
                                          </p:val>
                                        </p:tav>
                                        <p:tav tm="100000">
                                          <p:val>
                                            <p:fltVal val="0"/>
                                          </p:val>
                                        </p:tav>
                                      </p:tavLst>
                                    </p:anim>
                                    <p:anim calcmode="lin" valueType="num">
                                      <p:cBhvr>
                                        <p:cTn id="237" dur="1000"/>
                                        <p:tgtEl>
                                          <p:spTgt spid="113"/>
                                        </p:tgtEl>
                                        <p:attrNameLst>
                                          <p:attrName>ppt_h</p:attrName>
                                        </p:attrNameLst>
                                      </p:cBhvr>
                                      <p:tavLst>
                                        <p:tav tm="0">
                                          <p:val>
                                            <p:strVal val="ppt_h"/>
                                          </p:val>
                                        </p:tav>
                                        <p:tav tm="100000">
                                          <p:val>
                                            <p:fltVal val="0"/>
                                          </p:val>
                                        </p:tav>
                                      </p:tavLst>
                                    </p:anim>
                                    <p:anim calcmode="lin" valueType="num">
                                      <p:cBhvr>
                                        <p:cTn id="238" dur="1000"/>
                                        <p:tgtEl>
                                          <p:spTgt spid="113"/>
                                        </p:tgtEl>
                                        <p:attrNameLst>
                                          <p:attrName>style.rotation</p:attrName>
                                        </p:attrNameLst>
                                      </p:cBhvr>
                                      <p:tavLst>
                                        <p:tav tm="0">
                                          <p:val>
                                            <p:fltVal val="0"/>
                                          </p:val>
                                        </p:tav>
                                        <p:tav tm="100000">
                                          <p:val>
                                            <p:fltVal val="90"/>
                                          </p:val>
                                        </p:tav>
                                      </p:tavLst>
                                    </p:anim>
                                    <p:animEffect transition="out" filter="fade">
                                      <p:cBhvr>
                                        <p:cTn id="239" dur="1000"/>
                                        <p:tgtEl>
                                          <p:spTgt spid="113"/>
                                        </p:tgtEl>
                                      </p:cBhvr>
                                    </p:animEffect>
                                    <p:set>
                                      <p:cBhvr>
                                        <p:cTn id="240" dur="1" fill="hold">
                                          <p:stCondLst>
                                            <p:cond delay="999"/>
                                          </p:stCondLst>
                                        </p:cTn>
                                        <p:tgtEl>
                                          <p:spTgt spid="113"/>
                                        </p:tgtEl>
                                        <p:attrNameLst>
                                          <p:attrName>style.visibility</p:attrName>
                                        </p:attrNameLst>
                                      </p:cBhvr>
                                      <p:to>
                                        <p:strVal val="hidden"/>
                                      </p:to>
                                    </p:set>
                                  </p:childTnLst>
                                </p:cTn>
                              </p:par>
                            </p:childTnLst>
                          </p:cTn>
                        </p:par>
                      </p:childTnLst>
                    </p:cTn>
                  </p:par>
                  <p:par>
                    <p:cTn id="241" fill="hold">
                      <p:stCondLst>
                        <p:cond delay="indefinite"/>
                      </p:stCondLst>
                      <p:childTnLst>
                        <p:par>
                          <p:cTn id="242" fill="hold">
                            <p:stCondLst>
                              <p:cond delay="0"/>
                            </p:stCondLst>
                            <p:childTnLst>
                              <p:par>
                                <p:cTn id="243" presetID="31" presetClass="entr" presetSubtype="0" fill="hold" nodeType="clickEffect">
                                  <p:stCondLst>
                                    <p:cond delay="0"/>
                                  </p:stCondLst>
                                  <p:childTnLst>
                                    <p:set>
                                      <p:cBhvr>
                                        <p:cTn id="244" dur="1" fill="hold">
                                          <p:stCondLst>
                                            <p:cond delay="0"/>
                                          </p:stCondLst>
                                        </p:cTn>
                                        <p:tgtEl>
                                          <p:spTgt spid="113"/>
                                        </p:tgtEl>
                                        <p:attrNameLst>
                                          <p:attrName>style.visibility</p:attrName>
                                        </p:attrNameLst>
                                      </p:cBhvr>
                                      <p:to>
                                        <p:strVal val="visible"/>
                                      </p:to>
                                    </p:set>
                                    <p:anim calcmode="lin" valueType="num">
                                      <p:cBhvr>
                                        <p:cTn id="245" dur="1000" fill="hold"/>
                                        <p:tgtEl>
                                          <p:spTgt spid="113"/>
                                        </p:tgtEl>
                                        <p:attrNameLst>
                                          <p:attrName>ppt_w</p:attrName>
                                        </p:attrNameLst>
                                      </p:cBhvr>
                                      <p:tavLst>
                                        <p:tav tm="0">
                                          <p:val>
                                            <p:fltVal val="0"/>
                                          </p:val>
                                        </p:tav>
                                        <p:tav tm="100000">
                                          <p:val>
                                            <p:strVal val="#ppt_w"/>
                                          </p:val>
                                        </p:tav>
                                      </p:tavLst>
                                    </p:anim>
                                    <p:anim calcmode="lin" valueType="num">
                                      <p:cBhvr>
                                        <p:cTn id="246" dur="1000" fill="hold"/>
                                        <p:tgtEl>
                                          <p:spTgt spid="113"/>
                                        </p:tgtEl>
                                        <p:attrNameLst>
                                          <p:attrName>ppt_h</p:attrName>
                                        </p:attrNameLst>
                                      </p:cBhvr>
                                      <p:tavLst>
                                        <p:tav tm="0">
                                          <p:val>
                                            <p:fltVal val="0"/>
                                          </p:val>
                                        </p:tav>
                                        <p:tav tm="100000">
                                          <p:val>
                                            <p:strVal val="#ppt_h"/>
                                          </p:val>
                                        </p:tav>
                                      </p:tavLst>
                                    </p:anim>
                                    <p:anim calcmode="lin" valueType="num">
                                      <p:cBhvr>
                                        <p:cTn id="247" dur="1000" fill="hold"/>
                                        <p:tgtEl>
                                          <p:spTgt spid="113"/>
                                        </p:tgtEl>
                                        <p:attrNameLst>
                                          <p:attrName>style.rotation</p:attrName>
                                        </p:attrNameLst>
                                      </p:cBhvr>
                                      <p:tavLst>
                                        <p:tav tm="0">
                                          <p:val>
                                            <p:fltVal val="90"/>
                                          </p:val>
                                        </p:tav>
                                        <p:tav tm="100000">
                                          <p:val>
                                            <p:fltVal val="0"/>
                                          </p:val>
                                        </p:tav>
                                      </p:tavLst>
                                    </p:anim>
                                    <p:animEffect transition="in" filter="fade">
                                      <p:cBhvr>
                                        <p:cTn id="248" dur="1000"/>
                                        <p:tgtEl>
                                          <p:spTgt spid="113"/>
                                        </p:tgtEl>
                                      </p:cBhvr>
                                    </p:animEffect>
                                  </p:childTnLst>
                                </p:cTn>
                              </p:par>
                            </p:childTnLst>
                          </p:cTn>
                        </p:par>
                      </p:childTnLst>
                    </p:cTn>
                  </p:par>
                </p:childTnLst>
              </p:cTn>
              <p:nextCondLst>
                <p:cond evt="onClick" delay="0">
                  <p:tgtEl>
                    <p:spTgt spid="114"/>
                  </p:tgtEl>
                </p:cond>
              </p:nextCondLst>
            </p:seq>
            <p:seq concurrent="1" nextAc="seek">
              <p:cTn id="249" restart="whenNotActive" fill="hold" evtFilter="cancelBubble" nodeType="interactiveSeq">
                <p:stCondLst>
                  <p:cond evt="onClick" delay="0">
                    <p:tgtEl>
                      <p:spTgt spid="117"/>
                    </p:tgtEl>
                  </p:cond>
                </p:stCondLst>
                <p:endSync evt="end" delay="0">
                  <p:rtn val="all"/>
                </p:endSync>
                <p:childTnLst>
                  <p:par>
                    <p:cTn id="250" fill="hold">
                      <p:stCondLst>
                        <p:cond delay="0"/>
                      </p:stCondLst>
                      <p:childTnLst>
                        <p:par>
                          <p:cTn id="251" fill="hold">
                            <p:stCondLst>
                              <p:cond delay="0"/>
                            </p:stCondLst>
                            <p:childTnLst>
                              <p:par>
                                <p:cTn id="252" presetID="31" presetClass="exit" presetSubtype="0" fill="hold" nodeType="clickEffect">
                                  <p:stCondLst>
                                    <p:cond delay="0"/>
                                  </p:stCondLst>
                                  <p:childTnLst>
                                    <p:anim calcmode="lin" valueType="num">
                                      <p:cBhvr>
                                        <p:cTn id="253" dur="1000"/>
                                        <p:tgtEl>
                                          <p:spTgt spid="116"/>
                                        </p:tgtEl>
                                        <p:attrNameLst>
                                          <p:attrName>ppt_w</p:attrName>
                                        </p:attrNameLst>
                                      </p:cBhvr>
                                      <p:tavLst>
                                        <p:tav tm="0">
                                          <p:val>
                                            <p:strVal val="ppt_w"/>
                                          </p:val>
                                        </p:tav>
                                        <p:tav tm="100000">
                                          <p:val>
                                            <p:fltVal val="0"/>
                                          </p:val>
                                        </p:tav>
                                      </p:tavLst>
                                    </p:anim>
                                    <p:anim calcmode="lin" valueType="num">
                                      <p:cBhvr>
                                        <p:cTn id="254" dur="1000"/>
                                        <p:tgtEl>
                                          <p:spTgt spid="116"/>
                                        </p:tgtEl>
                                        <p:attrNameLst>
                                          <p:attrName>ppt_h</p:attrName>
                                        </p:attrNameLst>
                                      </p:cBhvr>
                                      <p:tavLst>
                                        <p:tav tm="0">
                                          <p:val>
                                            <p:strVal val="ppt_h"/>
                                          </p:val>
                                        </p:tav>
                                        <p:tav tm="100000">
                                          <p:val>
                                            <p:fltVal val="0"/>
                                          </p:val>
                                        </p:tav>
                                      </p:tavLst>
                                    </p:anim>
                                    <p:anim calcmode="lin" valueType="num">
                                      <p:cBhvr>
                                        <p:cTn id="255" dur="1000"/>
                                        <p:tgtEl>
                                          <p:spTgt spid="116"/>
                                        </p:tgtEl>
                                        <p:attrNameLst>
                                          <p:attrName>style.rotation</p:attrName>
                                        </p:attrNameLst>
                                      </p:cBhvr>
                                      <p:tavLst>
                                        <p:tav tm="0">
                                          <p:val>
                                            <p:fltVal val="0"/>
                                          </p:val>
                                        </p:tav>
                                        <p:tav tm="100000">
                                          <p:val>
                                            <p:fltVal val="90"/>
                                          </p:val>
                                        </p:tav>
                                      </p:tavLst>
                                    </p:anim>
                                    <p:animEffect transition="out" filter="fade">
                                      <p:cBhvr>
                                        <p:cTn id="256" dur="1000"/>
                                        <p:tgtEl>
                                          <p:spTgt spid="116"/>
                                        </p:tgtEl>
                                      </p:cBhvr>
                                    </p:animEffect>
                                    <p:set>
                                      <p:cBhvr>
                                        <p:cTn id="257" dur="1" fill="hold">
                                          <p:stCondLst>
                                            <p:cond delay="999"/>
                                          </p:stCondLst>
                                        </p:cTn>
                                        <p:tgtEl>
                                          <p:spTgt spid="116"/>
                                        </p:tgtEl>
                                        <p:attrNameLst>
                                          <p:attrName>style.visibility</p:attrName>
                                        </p:attrNameLst>
                                      </p:cBhvr>
                                      <p:to>
                                        <p:strVal val="hidden"/>
                                      </p:to>
                                    </p:set>
                                  </p:childTnLst>
                                </p:cTn>
                              </p:par>
                            </p:childTnLst>
                          </p:cTn>
                        </p:par>
                      </p:childTnLst>
                    </p:cTn>
                  </p:par>
                  <p:par>
                    <p:cTn id="258" fill="hold">
                      <p:stCondLst>
                        <p:cond delay="indefinite"/>
                      </p:stCondLst>
                      <p:childTnLst>
                        <p:par>
                          <p:cTn id="259" fill="hold">
                            <p:stCondLst>
                              <p:cond delay="0"/>
                            </p:stCondLst>
                            <p:childTnLst>
                              <p:par>
                                <p:cTn id="260" presetID="31" presetClass="entr" presetSubtype="0" fill="hold" nodeType="clickEffect">
                                  <p:stCondLst>
                                    <p:cond delay="0"/>
                                  </p:stCondLst>
                                  <p:childTnLst>
                                    <p:set>
                                      <p:cBhvr>
                                        <p:cTn id="261" dur="1" fill="hold">
                                          <p:stCondLst>
                                            <p:cond delay="0"/>
                                          </p:stCondLst>
                                        </p:cTn>
                                        <p:tgtEl>
                                          <p:spTgt spid="116"/>
                                        </p:tgtEl>
                                        <p:attrNameLst>
                                          <p:attrName>style.visibility</p:attrName>
                                        </p:attrNameLst>
                                      </p:cBhvr>
                                      <p:to>
                                        <p:strVal val="visible"/>
                                      </p:to>
                                    </p:set>
                                    <p:anim calcmode="lin" valueType="num">
                                      <p:cBhvr>
                                        <p:cTn id="262" dur="1000" fill="hold"/>
                                        <p:tgtEl>
                                          <p:spTgt spid="116"/>
                                        </p:tgtEl>
                                        <p:attrNameLst>
                                          <p:attrName>ppt_w</p:attrName>
                                        </p:attrNameLst>
                                      </p:cBhvr>
                                      <p:tavLst>
                                        <p:tav tm="0">
                                          <p:val>
                                            <p:fltVal val="0"/>
                                          </p:val>
                                        </p:tav>
                                        <p:tav tm="100000">
                                          <p:val>
                                            <p:strVal val="#ppt_w"/>
                                          </p:val>
                                        </p:tav>
                                      </p:tavLst>
                                    </p:anim>
                                    <p:anim calcmode="lin" valueType="num">
                                      <p:cBhvr>
                                        <p:cTn id="263" dur="1000" fill="hold"/>
                                        <p:tgtEl>
                                          <p:spTgt spid="116"/>
                                        </p:tgtEl>
                                        <p:attrNameLst>
                                          <p:attrName>ppt_h</p:attrName>
                                        </p:attrNameLst>
                                      </p:cBhvr>
                                      <p:tavLst>
                                        <p:tav tm="0">
                                          <p:val>
                                            <p:fltVal val="0"/>
                                          </p:val>
                                        </p:tav>
                                        <p:tav tm="100000">
                                          <p:val>
                                            <p:strVal val="#ppt_h"/>
                                          </p:val>
                                        </p:tav>
                                      </p:tavLst>
                                    </p:anim>
                                    <p:anim calcmode="lin" valueType="num">
                                      <p:cBhvr>
                                        <p:cTn id="264" dur="1000" fill="hold"/>
                                        <p:tgtEl>
                                          <p:spTgt spid="116"/>
                                        </p:tgtEl>
                                        <p:attrNameLst>
                                          <p:attrName>style.rotation</p:attrName>
                                        </p:attrNameLst>
                                      </p:cBhvr>
                                      <p:tavLst>
                                        <p:tav tm="0">
                                          <p:val>
                                            <p:fltVal val="90"/>
                                          </p:val>
                                        </p:tav>
                                        <p:tav tm="100000">
                                          <p:val>
                                            <p:fltVal val="0"/>
                                          </p:val>
                                        </p:tav>
                                      </p:tavLst>
                                    </p:anim>
                                    <p:animEffect transition="in" filter="fade">
                                      <p:cBhvr>
                                        <p:cTn id="265" dur="1000"/>
                                        <p:tgtEl>
                                          <p:spTgt spid="116"/>
                                        </p:tgtEl>
                                      </p:cBhvr>
                                    </p:animEffect>
                                  </p:childTnLst>
                                </p:cTn>
                              </p:par>
                            </p:childTnLst>
                          </p:cTn>
                        </p:par>
                      </p:childTnLst>
                    </p:cTn>
                  </p:par>
                </p:childTnLst>
              </p:cTn>
              <p:nextCondLst>
                <p:cond evt="onClick" delay="0">
                  <p:tgtEl>
                    <p:spTgt spid="117"/>
                  </p:tgtEl>
                </p:cond>
              </p:nextCondLst>
            </p:seq>
            <p:seq concurrent="1" nextAc="seek">
              <p:cTn id="266" restart="whenNotActive" fill="hold" evtFilter="cancelBubble" nodeType="interactiveSeq">
                <p:stCondLst>
                  <p:cond evt="onClick" delay="0">
                    <p:tgtEl>
                      <p:spTgt spid="120"/>
                    </p:tgtEl>
                  </p:cond>
                </p:stCondLst>
                <p:endSync evt="end" delay="0">
                  <p:rtn val="all"/>
                </p:endSync>
                <p:childTnLst>
                  <p:par>
                    <p:cTn id="267" fill="hold">
                      <p:stCondLst>
                        <p:cond delay="0"/>
                      </p:stCondLst>
                      <p:childTnLst>
                        <p:par>
                          <p:cTn id="268" fill="hold">
                            <p:stCondLst>
                              <p:cond delay="0"/>
                            </p:stCondLst>
                            <p:childTnLst>
                              <p:par>
                                <p:cTn id="269" presetID="31" presetClass="exit" presetSubtype="0" fill="hold" nodeType="clickEffect">
                                  <p:stCondLst>
                                    <p:cond delay="0"/>
                                  </p:stCondLst>
                                  <p:childTnLst>
                                    <p:anim calcmode="lin" valueType="num">
                                      <p:cBhvr>
                                        <p:cTn id="270" dur="1000"/>
                                        <p:tgtEl>
                                          <p:spTgt spid="119"/>
                                        </p:tgtEl>
                                        <p:attrNameLst>
                                          <p:attrName>ppt_w</p:attrName>
                                        </p:attrNameLst>
                                      </p:cBhvr>
                                      <p:tavLst>
                                        <p:tav tm="0">
                                          <p:val>
                                            <p:strVal val="ppt_w"/>
                                          </p:val>
                                        </p:tav>
                                        <p:tav tm="100000">
                                          <p:val>
                                            <p:fltVal val="0"/>
                                          </p:val>
                                        </p:tav>
                                      </p:tavLst>
                                    </p:anim>
                                    <p:anim calcmode="lin" valueType="num">
                                      <p:cBhvr>
                                        <p:cTn id="271" dur="1000"/>
                                        <p:tgtEl>
                                          <p:spTgt spid="119"/>
                                        </p:tgtEl>
                                        <p:attrNameLst>
                                          <p:attrName>ppt_h</p:attrName>
                                        </p:attrNameLst>
                                      </p:cBhvr>
                                      <p:tavLst>
                                        <p:tav tm="0">
                                          <p:val>
                                            <p:strVal val="ppt_h"/>
                                          </p:val>
                                        </p:tav>
                                        <p:tav tm="100000">
                                          <p:val>
                                            <p:fltVal val="0"/>
                                          </p:val>
                                        </p:tav>
                                      </p:tavLst>
                                    </p:anim>
                                    <p:anim calcmode="lin" valueType="num">
                                      <p:cBhvr>
                                        <p:cTn id="272" dur="1000"/>
                                        <p:tgtEl>
                                          <p:spTgt spid="119"/>
                                        </p:tgtEl>
                                        <p:attrNameLst>
                                          <p:attrName>style.rotation</p:attrName>
                                        </p:attrNameLst>
                                      </p:cBhvr>
                                      <p:tavLst>
                                        <p:tav tm="0">
                                          <p:val>
                                            <p:fltVal val="0"/>
                                          </p:val>
                                        </p:tav>
                                        <p:tav tm="100000">
                                          <p:val>
                                            <p:fltVal val="90"/>
                                          </p:val>
                                        </p:tav>
                                      </p:tavLst>
                                    </p:anim>
                                    <p:animEffect transition="out" filter="fade">
                                      <p:cBhvr>
                                        <p:cTn id="273" dur="1000"/>
                                        <p:tgtEl>
                                          <p:spTgt spid="119"/>
                                        </p:tgtEl>
                                      </p:cBhvr>
                                    </p:animEffect>
                                    <p:set>
                                      <p:cBhvr>
                                        <p:cTn id="274" dur="1" fill="hold">
                                          <p:stCondLst>
                                            <p:cond delay="999"/>
                                          </p:stCondLst>
                                        </p:cTn>
                                        <p:tgtEl>
                                          <p:spTgt spid="119"/>
                                        </p:tgtEl>
                                        <p:attrNameLst>
                                          <p:attrName>style.visibility</p:attrName>
                                        </p:attrNameLst>
                                      </p:cBhvr>
                                      <p:to>
                                        <p:strVal val="hidden"/>
                                      </p:to>
                                    </p:set>
                                  </p:childTnLst>
                                </p:cTn>
                              </p:par>
                            </p:childTnLst>
                          </p:cTn>
                        </p:par>
                      </p:childTnLst>
                    </p:cTn>
                  </p:par>
                  <p:par>
                    <p:cTn id="275" fill="hold">
                      <p:stCondLst>
                        <p:cond delay="indefinite"/>
                      </p:stCondLst>
                      <p:childTnLst>
                        <p:par>
                          <p:cTn id="276" fill="hold">
                            <p:stCondLst>
                              <p:cond delay="0"/>
                            </p:stCondLst>
                            <p:childTnLst>
                              <p:par>
                                <p:cTn id="277" presetID="31" presetClass="entr" presetSubtype="0" fill="hold" nodeType="clickEffect">
                                  <p:stCondLst>
                                    <p:cond delay="0"/>
                                  </p:stCondLst>
                                  <p:childTnLst>
                                    <p:set>
                                      <p:cBhvr>
                                        <p:cTn id="278" dur="1" fill="hold">
                                          <p:stCondLst>
                                            <p:cond delay="0"/>
                                          </p:stCondLst>
                                        </p:cTn>
                                        <p:tgtEl>
                                          <p:spTgt spid="119"/>
                                        </p:tgtEl>
                                        <p:attrNameLst>
                                          <p:attrName>style.visibility</p:attrName>
                                        </p:attrNameLst>
                                      </p:cBhvr>
                                      <p:to>
                                        <p:strVal val="visible"/>
                                      </p:to>
                                    </p:set>
                                    <p:anim calcmode="lin" valueType="num">
                                      <p:cBhvr>
                                        <p:cTn id="279" dur="1000" fill="hold"/>
                                        <p:tgtEl>
                                          <p:spTgt spid="119"/>
                                        </p:tgtEl>
                                        <p:attrNameLst>
                                          <p:attrName>ppt_w</p:attrName>
                                        </p:attrNameLst>
                                      </p:cBhvr>
                                      <p:tavLst>
                                        <p:tav tm="0">
                                          <p:val>
                                            <p:fltVal val="0"/>
                                          </p:val>
                                        </p:tav>
                                        <p:tav tm="100000">
                                          <p:val>
                                            <p:strVal val="#ppt_w"/>
                                          </p:val>
                                        </p:tav>
                                      </p:tavLst>
                                    </p:anim>
                                    <p:anim calcmode="lin" valueType="num">
                                      <p:cBhvr>
                                        <p:cTn id="280" dur="1000" fill="hold"/>
                                        <p:tgtEl>
                                          <p:spTgt spid="119"/>
                                        </p:tgtEl>
                                        <p:attrNameLst>
                                          <p:attrName>ppt_h</p:attrName>
                                        </p:attrNameLst>
                                      </p:cBhvr>
                                      <p:tavLst>
                                        <p:tav tm="0">
                                          <p:val>
                                            <p:fltVal val="0"/>
                                          </p:val>
                                        </p:tav>
                                        <p:tav tm="100000">
                                          <p:val>
                                            <p:strVal val="#ppt_h"/>
                                          </p:val>
                                        </p:tav>
                                      </p:tavLst>
                                    </p:anim>
                                    <p:anim calcmode="lin" valueType="num">
                                      <p:cBhvr>
                                        <p:cTn id="281" dur="1000" fill="hold"/>
                                        <p:tgtEl>
                                          <p:spTgt spid="119"/>
                                        </p:tgtEl>
                                        <p:attrNameLst>
                                          <p:attrName>style.rotation</p:attrName>
                                        </p:attrNameLst>
                                      </p:cBhvr>
                                      <p:tavLst>
                                        <p:tav tm="0">
                                          <p:val>
                                            <p:fltVal val="90"/>
                                          </p:val>
                                        </p:tav>
                                        <p:tav tm="100000">
                                          <p:val>
                                            <p:fltVal val="0"/>
                                          </p:val>
                                        </p:tav>
                                      </p:tavLst>
                                    </p:anim>
                                    <p:animEffect transition="in" filter="fade">
                                      <p:cBhvr>
                                        <p:cTn id="282" dur="1000"/>
                                        <p:tgtEl>
                                          <p:spTgt spid="119"/>
                                        </p:tgtEl>
                                      </p:cBhvr>
                                    </p:animEffect>
                                  </p:childTnLst>
                                </p:cTn>
                              </p:par>
                            </p:childTnLst>
                          </p:cTn>
                        </p:par>
                      </p:childTnLst>
                    </p:cTn>
                  </p:par>
                </p:childTnLst>
              </p:cTn>
              <p:nextCondLst>
                <p:cond evt="onClick" delay="0">
                  <p:tgtEl>
                    <p:spTgt spid="120"/>
                  </p:tgtEl>
                </p:cond>
              </p:nextCondLst>
            </p:seq>
            <p:seq concurrent="1" nextAc="seek">
              <p:cTn id="283" restart="whenNotActive" fill="hold" evtFilter="cancelBubble" nodeType="interactiveSeq">
                <p:stCondLst>
                  <p:cond evt="onClick" delay="0">
                    <p:tgtEl>
                      <p:spTgt spid="123"/>
                    </p:tgtEl>
                  </p:cond>
                </p:stCondLst>
                <p:endSync evt="end" delay="0">
                  <p:rtn val="all"/>
                </p:endSync>
                <p:childTnLst>
                  <p:par>
                    <p:cTn id="284" fill="hold">
                      <p:stCondLst>
                        <p:cond delay="0"/>
                      </p:stCondLst>
                      <p:childTnLst>
                        <p:par>
                          <p:cTn id="285" fill="hold">
                            <p:stCondLst>
                              <p:cond delay="0"/>
                            </p:stCondLst>
                            <p:childTnLst>
                              <p:par>
                                <p:cTn id="286" presetID="31" presetClass="exit" presetSubtype="0" fill="hold" nodeType="clickEffect">
                                  <p:stCondLst>
                                    <p:cond delay="0"/>
                                  </p:stCondLst>
                                  <p:childTnLst>
                                    <p:anim calcmode="lin" valueType="num">
                                      <p:cBhvr>
                                        <p:cTn id="287" dur="1000"/>
                                        <p:tgtEl>
                                          <p:spTgt spid="121"/>
                                        </p:tgtEl>
                                        <p:attrNameLst>
                                          <p:attrName>ppt_w</p:attrName>
                                        </p:attrNameLst>
                                      </p:cBhvr>
                                      <p:tavLst>
                                        <p:tav tm="0">
                                          <p:val>
                                            <p:strVal val="ppt_w"/>
                                          </p:val>
                                        </p:tav>
                                        <p:tav tm="100000">
                                          <p:val>
                                            <p:fltVal val="0"/>
                                          </p:val>
                                        </p:tav>
                                      </p:tavLst>
                                    </p:anim>
                                    <p:anim calcmode="lin" valueType="num">
                                      <p:cBhvr>
                                        <p:cTn id="288" dur="1000"/>
                                        <p:tgtEl>
                                          <p:spTgt spid="121"/>
                                        </p:tgtEl>
                                        <p:attrNameLst>
                                          <p:attrName>ppt_h</p:attrName>
                                        </p:attrNameLst>
                                      </p:cBhvr>
                                      <p:tavLst>
                                        <p:tav tm="0">
                                          <p:val>
                                            <p:strVal val="ppt_h"/>
                                          </p:val>
                                        </p:tav>
                                        <p:tav tm="100000">
                                          <p:val>
                                            <p:fltVal val="0"/>
                                          </p:val>
                                        </p:tav>
                                      </p:tavLst>
                                    </p:anim>
                                    <p:anim calcmode="lin" valueType="num">
                                      <p:cBhvr>
                                        <p:cTn id="289" dur="1000"/>
                                        <p:tgtEl>
                                          <p:spTgt spid="121"/>
                                        </p:tgtEl>
                                        <p:attrNameLst>
                                          <p:attrName>style.rotation</p:attrName>
                                        </p:attrNameLst>
                                      </p:cBhvr>
                                      <p:tavLst>
                                        <p:tav tm="0">
                                          <p:val>
                                            <p:fltVal val="0"/>
                                          </p:val>
                                        </p:tav>
                                        <p:tav tm="100000">
                                          <p:val>
                                            <p:fltVal val="90"/>
                                          </p:val>
                                        </p:tav>
                                      </p:tavLst>
                                    </p:anim>
                                    <p:animEffect transition="out" filter="fade">
                                      <p:cBhvr>
                                        <p:cTn id="290" dur="1000"/>
                                        <p:tgtEl>
                                          <p:spTgt spid="121"/>
                                        </p:tgtEl>
                                      </p:cBhvr>
                                    </p:animEffect>
                                    <p:set>
                                      <p:cBhvr>
                                        <p:cTn id="291" dur="1" fill="hold">
                                          <p:stCondLst>
                                            <p:cond delay="999"/>
                                          </p:stCondLst>
                                        </p:cTn>
                                        <p:tgtEl>
                                          <p:spTgt spid="121"/>
                                        </p:tgtEl>
                                        <p:attrNameLst>
                                          <p:attrName>style.visibility</p:attrName>
                                        </p:attrNameLst>
                                      </p:cBhvr>
                                      <p:to>
                                        <p:strVal val="hidden"/>
                                      </p:to>
                                    </p:set>
                                  </p:childTnLst>
                                </p:cTn>
                              </p:par>
                            </p:childTnLst>
                          </p:cTn>
                        </p:par>
                      </p:childTnLst>
                    </p:cTn>
                  </p:par>
                  <p:par>
                    <p:cTn id="292" fill="hold">
                      <p:stCondLst>
                        <p:cond delay="indefinite"/>
                      </p:stCondLst>
                      <p:childTnLst>
                        <p:par>
                          <p:cTn id="293" fill="hold">
                            <p:stCondLst>
                              <p:cond delay="0"/>
                            </p:stCondLst>
                            <p:childTnLst>
                              <p:par>
                                <p:cTn id="294" presetID="31" presetClass="entr" presetSubtype="0" fill="hold" nodeType="clickEffect">
                                  <p:stCondLst>
                                    <p:cond delay="0"/>
                                  </p:stCondLst>
                                  <p:childTnLst>
                                    <p:set>
                                      <p:cBhvr>
                                        <p:cTn id="295" dur="1" fill="hold">
                                          <p:stCondLst>
                                            <p:cond delay="0"/>
                                          </p:stCondLst>
                                        </p:cTn>
                                        <p:tgtEl>
                                          <p:spTgt spid="121"/>
                                        </p:tgtEl>
                                        <p:attrNameLst>
                                          <p:attrName>style.visibility</p:attrName>
                                        </p:attrNameLst>
                                      </p:cBhvr>
                                      <p:to>
                                        <p:strVal val="visible"/>
                                      </p:to>
                                    </p:set>
                                    <p:anim calcmode="lin" valueType="num">
                                      <p:cBhvr>
                                        <p:cTn id="296" dur="1000" fill="hold"/>
                                        <p:tgtEl>
                                          <p:spTgt spid="121"/>
                                        </p:tgtEl>
                                        <p:attrNameLst>
                                          <p:attrName>ppt_w</p:attrName>
                                        </p:attrNameLst>
                                      </p:cBhvr>
                                      <p:tavLst>
                                        <p:tav tm="0">
                                          <p:val>
                                            <p:fltVal val="0"/>
                                          </p:val>
                                        </p:tav>
                                        <p:tav tm="100000">
                                          <p:val>
                                            <p:strVal val="#ppt_w"/>
                                          </p:val>
                                        </p:tav>
                                      </p:tavLst>
                                    </p:anim>
                                    <p:anim calcmode="lin" valueType="num">
                                      <p:cBhvr>
                                        <p:cTn id="297" dur="1000" fill="hold"/>
                                        <p:tgtEl>
                                          <p:spTgt spid="121"/>
                                        </p:tgtEl>
                                        <p:attrNameLst>
                                          <p:attrName>ppt_h</p:attrName>
                                        </p:attrNameLst>
                                      </p:cBhvr>
                                      <p:tavLst>
                                        <p:tav tm="0">
                                          <p:val>
                                            <p:fltVal val="0"/>
                                          </p:val>
                                        </p:tav>
                                        <p:tav tm="100000">
                                          <p:val>
                                            <p:strVal val="#ppt_h"/>
                                          </p:val>
                                        </p:tav>
                                      </p:tavLst>
                                    </p:anim>
                                    <p:anim calcmode="lin" valueType="num">
                                      <p:cBhvr>
                                        <p:cTn id="298" dur="1000" fill="hold"/>
                                        <p:tgtEl>
                                          <p:spTgt spid="121"/>
                                        </p:tgtEl>
                                        <p:attrNameLst>
                                          <p:attrName>style.rotation</p:attrName>
                                        </p:attrNameLst>
                                      </p:cBhvr>
                                      <p:tavLst>
                                        <p:tav tm="0">
                                          <p:val>
                                            <p:fltVal val="90"/>
                                          </p:val>
                                        </p:tav>
                                        <p:tav tm="100000">
                                          <p:val>
                                            <p:fltVal val="0"/>
                                          </p:val>
                                        </p:tav>
                                      </p:tavLst>
                                    </p:anim>
                                    <p:animEffect transition="in" filter="fade">
                                      <p:cBhvr>
                                        <p:cTn id="299" dur="1000"/>
                                        <p:tgtEl>
                                          <p:spTgt spid="121"/>
                                        </p:tgtEl>
                                      </p:cBhvr>
                                    </p:animEffect>
                                  </p:childTnLst>
                                </p:cTn>
                              </p:par>
                            </p:childTnLst>
                          </p:cTn>
                        </p:par>
                      </p:childTnLst>
                    </p:cTn>
                  </p:par>
                </p:childTnLst>
              </p:cTn>
              <p:nextCondLst>
                <p:cond evt="onClick" delay="0">
                  <p:tgtEl>
                    <p:spTgt spid="123"/>
                  </p:tgtEl>
                </p:cond>
              </p:nextCondLst>
            </p:seq>
            <p:seq concurrent="1" nextAc="seek">
              <p:cTn id="300" restart="whenNotActive" fill="hold" evtFilter="cancelBubble" nodeType="interactiveSeq">
                <p:stCondLst>
                  <p:cond evt="onClick" delay="0">
                    <p:tgtEl>
                      <p:spTgt spid="126"/>
                    </p:tgtEl>
                  </p:cond>
                </p:stCondLst>
                <p:endSync evt="end" delay="0">
                  <p:rtn val="all"/>
                </p:endSync>
                <p:childTnLst>
                  <p:par>
                    <p:cTn id="301" fill="hold">
                      <p:stCondLst>
                        <p:cond delay="0"/>
                      </p:stCondLst>
                      <p:childTnLst>
                        <p:par>
                          <p:cTn id="302" fill="hold">
                            <p:stCondLst>
                              <p:cond delay="0"/>
                            </p:stCondLst>
                            <p:childTnLst>
                              <p:par>
                                <p:cTn id="303" presetID="31" presetClass="exit" presetSubtype="0" fill="hold" nodeType="clickEffect">
                                  <p:stCondLst>
                                    <p:cond delay="0"/>
                                  </p:stCondLst>
                                  <p:childTnLst>
                                    <p:anim calcmode="lin" valueType="num">
                                      <p:cBhvr>
                                        <p:cTn id="304" dur="1000"/>
                                        <p:tgtEl>
                                          <p:spTgt spid="124"/>
                                        </p:tgtEl>
                                        <p:attrNameLst>
                                          <p:attrName>ppt_w</p:attrName>
                                        </p:attrNameLst>
                                      </p:cBhvr>
                                      <p:tavLst>
                                        <p:tav tm="0">
                                          <p:val>
                                            <p:strVal val="ppt_w"/>
                                          </p:val>
                                        </p:tav>
                                        <p:tav tm="100000">
                                          <p:val>
                                            <p:fltVal val="0"/>
                                          </p:val>
                                        </p:tav>
                                      </p:tavLst>
                                    </p:anim>
                                    <p:anim calcmode="lin" valueType="num">
                                      <p:cBhvr>
                                        <p:cTn id="305" dur="1000"/>
                                        <p:tgtEl>
                                          <p:spTgt spid="124"/>
                                        </p:tgtEl>
                                        <p:attrNameLst>
                                          <p:attrName>ppt_h</p:attrName>
                                        </p:attrNameLst>
                                      </p:cBhvr>
                                      <p:tavLst>
                                        <p:tav tm="0">
                                          <p:val>
                                            <p:strVal val="ppt_h"/>
                                          </p:val>
                                        </p:tav>
                                        <p:tav tm="100000">
                                          <p:val>
                                            <p:fltVal val="0"/>
                                          </p:val>
                                        </p:tav>
                                      </p:tavLst>
                                    </p:anim>
                                    <p:anim calcmode="lin" valueType="num">
                                      <p:cBhvr>
                                        <p:cTn id="306" dur="1000"/>
                                        <p:tgtEl>
                                          <p:spTgt spid="124"/>
                                        </p:tgtEl>
                                        <p:attrNameLst>
                                          <p:attrName>style.rotation</p:attrName>
                                        </p:attrNameLst>
                                      </p:cBhvr>
                                      <p:tavLst>
                                        <p:tav tm="0">
                                          <p:val>
                                            <p:fltVal val="0"/>
                                          </p:val>
                                        </p:tav>
                                        <p:tav tm="100000">
                                          <p:val>
                                            <p:fltVal val="90"/>
                                          </p:val>
                                        </p:tav>
                                      </p:tavLst>
                                    </p:anim>
                                    <p:animEffect transition="out" filter="fade">
                                      <p:cBhvr>
                                        <p:cTn id="307" dur="1000"/>
                                        <p:tgtEl>
                                          <p:spTgt spid="124"/>
                                        </p:tgtEl>
                                      </p:cBhvr>
                                    </p:animEffect>
                                    <p:set>
                                      <p:cBhvr>
                                        <p:cTn id="308" dur="1" fill="hold">
                                          <p:stCondLst>
                                            <p:cond delay="999"/>
                                          </p:stCondLst>
                                        </p:cTn>
                                        <p:tgtEl>
                                          <p:spTgt spid="124"/>
                                        </p:tgtEl>
                                        <p:attrNameLst>
                                          <p:attrName>style.visibility</p:attrName>
                                        </p:attrNameLst>
                                      </p:cBhvr>
                                      <p:to>
                                        <p:strVal val="hidden"/>
                                      </p:to>
                                    </p:set>
                                  </p:childTnLst>
                                </p:cTn>
                              </p:par>
                            </p:childTnLst>
                          </p:cTn>
                        </p:par>
                      </p:childTnLst>
                    </p:cTn>
                  </p:par>
                  <p:par>
                    <p:cTn id="309" fill="hold">
                      <p:stCondLst>
                        <p:cond delay="indefinite"/>
                      </p:stCondLst>
                      <p:childTnLst>
                        <p:par>
                          <p:cTn id="310" fill="hold">
                            <p:stCondLst>
                              <p:cond delay="0"/>
                            </p:stCondLst>
                            <p:childTnLst>
                              <p:par>
                                <p:cTn id="311" presetID="31" presetClass="entr" presetSubtype="0" fill="hold" nodeType="clickEffect">
                                  <p:stCondLst>
                                    <p:cond delay="0"/>
                                  </p:stCondLst>
                                  <p:childTnLst>
                                    <p:set>
                                      <p:cBhvr>
                                        <p:cTn id="312" dur="1" fill="hold">
                                          <p:stCondLst>
                                            <p:cond delay="0"/>
                                          </p:stCondLst>
                                        </p:cTn>
                                        <p:tgtEl>
                                          <p:spTgt spid="124"/>
                                        </p:tgtEl>
                                        <p:attrNameLst>
                                          <p:attrName>style.visibility</p:attrName>
                                        </p:attrNameLst>
                                      </p:cBhvr>
                                      <p:to>
                                        <p:strVal val="visible"/>
                                      </p:to>
                                    </p:set>
                                    <p:anim calcmode="lin" valueType="num">
                                      <p:cBhvr>
                                        <p:cTn id="313" dur="1000" fill="hold"/>
                                        <p:tgtEl>
                                          <p:spTgt spid="124"/>
                                        </p:tgtEl>
                                        <p:attrNameLst>
                                          <p:attrName>ppt_w</p:attrName>
                                        </p:attrNameLst>
                                      </p:cBhvr>
                                      <p:tavLst>
                                        <p:tav tm="0">
                                          <p:val>
                                            <p:fltVal val="0"/>
                                          </p:val>
                                        </p:tav>
                                        <p:tav tm="100000">
                                          <p:val>
                                            <p:strVal val="#ppt_w"/>
                                          </p:val>
                                        </p:tav>
                                      </p:tavLst>
                                    </p:anim>
                                    <p:anim calcmode="lin" valueType="num">
                                      <p:cBhvr>
                                        <p:cTn id="314" dur="1000" fill="hold"/>
                                        <p:tgtEl>
                                          <p:spTgt spid="124"/>
                                        </p:tgtEl>
                                        <p:attrNameLst>
                                          <p:attrName>ppt_h</p:attrName>
                                        </p:attrNameLst>
                                      </p:cBhvr>
                                      <p:tavLst>
                                        <p:tav tm="0">
                                          <p:val>
                                            <p:fltVal val="0"/>
                                          </p:val>
                                        </p:tav>
                                        <p:tav tm="100000">
                                          <p:val>
                                            <p:strVal val="#ppt_h"/>
                                          </p:val>
                                        </p:tav>
                                      </p:tavLst>
                                    </p:anim>
                                    <p:anim calcmode="lin" valueType="num">
                                      <p:cBhvr>
                                        <p:cTn id="315" dur="1000" fill="hold"/>
                                        <p:tgtEl>
                                          <p:spTgt spid="124"/>
                                        </p:tgtEl>
                                        <p:attrNameLst>
                                          <p:attrName>style.rotation</p:attrName>
                                        </p:attrNameLst>
                                      </p:cBhvr>
                                      <p:tavLst>
                                        <p:tav tm="0">
                                          <p:val>
                                            <p:fltVal val="90"/>
                                          </p:val>
                                        </p:tav>
                                        <p:tav tm="100000">
                                          <p:val>
                                            <p:fltVal val="0"/>
                                          </p:val>
                                        </p:tav>
                                      </p:tavLst>
                                    </p:anim>
                                    <p:animEffect transition="in" filter="fade">
                                      <p:cBhvr>
                                        <p:cTn id="316" dur="1000"/>
                                        <p:tgtEl>
                                          <p:spTgt spid="124"/>
                                        </p:tgtEl>
                                      </p:cBhvr>
                                    </p:animEffect>
                                  </p:childTnLst>
                                </p:cTn>
                              </p:par>
                            </p:childTnLst>
                          </p:cTn>
                        </p:par>
                      </p:childTnLst>
                    </p:cTn>
                  </p:par>
                </p:childTnLst>
              </p:cTn>
              <p:nextCondLst>
                <p:cond evt="onClick" delay="0">
                  <p:tgtEl>
                    <p:spTgt spid="126"/>
                  </p:tgtEl>
                </p:cond>
              </p:nextCondLst>
            </p:seq>
            <p:seq concurrent="1" nextAc="seek">
              <p:cTn id="317" restart="whenNotActive" fill="hold" evtFilter="cancelBubble" nodeType="interactiveSeq">
                <p:stCondLst>
                  <p:cond evt="onClick" delay="0">
                    <p:tgtEl>
                      <p:spTgt spid="129"/>
                    </p:tgtEl>
                  </p:cond>
                </p:stCondLst>
                <p:endSync evt="end" delay="0">
                  <p:rtn val="all"/>
                </p:endSync>
                <p:childTnLst>
                  <p:par>
                    <p:cTn id="318" fill="hold">
                      <p:stCondLst>
                        <p:cond delay="0"/>
                      </p:stCondLst>
                      <p:childTnLst>
                        <p:par>
                          <p:cTn id="319" fill="hold">
                            <p:stCondLst>
                              <p:cond delay="0"/>
                            </p:stCondLst>
                            <p:childTnLst>
                              <p:par>
                                <p:cTn id="320" presetID="31" presetClass="exit" presetSubtype="0" fill="hold" nodeType="clickEffect">
                                  <p:stCondLst>
                                    <p:cond delay="0"/>
                                  </p:stCondLst>
                                  <p:childTnLst>
                                    <p:anim calcmode="lin" valueType="num">
                                      <p:cBhvr>
                                        <p:cTn id="321" dur="1000"/>
                                        <p:tgtEl>
                                          <p:spTgt spid="128"/>
                                        </p:tgtEl>
                                        <p:attrNameLst>
                                          <p:attrName>ppt_w</p:attrName>
                                        </p:attrNameLst>
                                      </p:cBhvr>
                                      <p:tavLst>
                                        <p:tav tm="0">
                                          <p:val>
                                            <p:strVal val="ppt_w"/>
                                          </p:val>
                                        </p:tav>
                                        <p:tav tm="100000">
                                          <p:val>
                                            <p:fltVal val="0"/>
                                          </p:val>
                                        </p:tav>
                                      </p:tavLst>
                                    </p:anim>
                                    <p:anim calcmode="lin" valueType="num">
                                      <p:cBhvr>
                                        <p:cTn id="322" dur="1000"/>
                                        <p:tgtEl>
                                          <p:spTgt spid="128"/>
                                        </p:tgtEl>
                                        <p:attrNameLst>
                                          <p:attrName>ppt_h</p:attrName>
                                        </p:attrNameLst>
                                      </p:cBhvr>
                                      <p:tavLst>
                                        <p:tav tm="0">
                                          <p:val>
                                            <p:strVal val="ppt_h"/>
                                          </p:val>
                                        </p:tav>
                                        <p:tav tm="100000">
                                          <p:val>
                                            <p:fltVal val="0"/>
                                          </p:val>
                                        </p:tav>
                                      </p:tavLst>
                                    </p:anim>
                                    <p:anim calcmode="lin" valueType="num">
                                      <p:cBhvr>
                                        <p:cTn id="323" dur="1000"/>
                                        <p:tgtEl>
                                          <p:spTgt spid="128"/>
                                        </p:tgtEl>
                                        <p:attrNameLst>
                                          <p:attrName>style.rotation</p:attrName>
                                        </p:attrNameLst>
                                      </p:cBhvr>
                                      <p:tavLst>
                                        <p:tav tm="0">
                                          <p:val>
                                            <p:fltVal val="0"/>
                                          </p:val>
                                        </p:tav>
                                        <p:tav tm="100000">
                                          <p:val>
                                            <p:fltVal val="90"/>
                                          </p:val>
                                        </p:tav>
                                      </p:tavLst>
                                    </p:anim>
                                    <p:animEffect transition="out" filter="fade">
                                      <p:cBhvr>
                                        <p:cTn id="324" dur="1000"/>
                                        <p:tgtEl>
                                          <p:spTgt spid="128"/>
                                        </p:tgtEl>
                                      </p:cBhvr>
                                    </p:animEffect>
                                    <p:set>
                                      <p:cBhvr>
                                        <p:cTn id="325" dur="1" fill="hold">
                                          <p:stCondLst>
                                            <p:cond delay="999"/>
                                          </p:stCondLst>
                                        </p:cTn>
                                        <p:tgtEl>
                                          <p:spTgt spid="128"/>
                                        </p:tgtEl>
                                        <p:attrNameLst>
                                          <p:attrName>style.visibility</p:attrName>
                                        </p:attrNameLst>
                                      </p:cBhvr>
                                      <p:to>
                                        <p:strVal val="hidden"/>
                                      </p:to>
                                    </p:set>
                                  </p:childTnLst>
                                </p:cTn>
                              </p:par>
                            </p:childTnLst>
                          </p:cTn>
                        </p:par>
                      </p:childTnLst>
                    </p:cTn>
                  </p:par>
                  <p:par>
                    <p:cTn id="326" fill="hold">
                      <p:stCondLst>
                        <p:cond delay="indefinite"/>
                      </p:stCondLst>
                      <p:childTnLst>
                        <p:par>
                          <p:cTn id="327" fill="hold">
                            <p:stCondLst>
                              <p:cond delay="0"/>
                            </p:stCondLst>
                            <p:childTnLst>
                              <p:par>
                                <p:cTn id="328" presetID="31" presetClass="entr" presetSubtype="0" fill="hold" nodeType="clickEffect">
                                  <p:stCondLst>
                                    <p:cond delay="0"/>
                                  </p:stCondLst>
                                  <p:childTnLst>
                                    <p:set>
                                      <p:cBhvr>
                                        <p:cTn id="329" dur="1" fill="hold">
                                          <p:stCondLst>
                                            <p:cond delay="0"/>
                                          </p:stCondLst>
                                        </p:cTn>
                                        <p:tgtEl>
                                          <p:spTgt spid="128"/>
                                        </p:tgtEl>
                                        <p:attrNameLst>
                                          <p:attrName>style.visibility</p:attrName>
                                        </p:attrNameLst>
                                      </p:cBhvr>
                                      <p:to>
                                        <p:strVal val="visible"/>
                                      </p:to>
                                    </p:set>
                                    <p:anim calcmode="lin" valueType="num">
                                      <p:cBhvr>
                                        <p:cTn id="330" dur="1000" fill="hold"/>
                                        <p:tgtEl>
                                          <p:spTgt spid="128"/>
                                        </p:tgtEl>
                                        <p:attrNameLst>
                                          <p:attrName>ppt_w</p:attrName>
                                        </p:attrNameLst>
                                      </p:cBhvr>
                                      <p:tavLst>
                                        <p:tav tm="0">
                                          <p:val>
                                            <p:fltVal val="0"/>
                                          </p:val>
                                        </p:tav>
                                        <p:tav tm="100000">
                                          <p:val>
                                            <p:strVal val="#ppt_w"/>
                                          </p:val>
                                        </p:tav>
                                      </p:tavLst>
                                    </p:anim>
                                    <p:anim calcmode="lin" valueType="num">
                                      <p:cBhvr>
                                        <p:cTn id="331" dur="1000" fill="hold"/>
                                        <p:tgtEl>
                                          <p:spTgt spid="128"/>
                                        </p:tgtEl>
                                        <p:attrNameLst>
                                          <p:attrName>ppt_h</p:attrName>
                                        </p:attrNameLst>
                                      </p:cBhvr>
                                      <p:tavLst>
                                        <p:tav tm="0">
                                          <p:val>
                                            <p:fltVal val="0"/>
                                          </p:val>
                                        </p:tav>
                                        <p:tav tm="100000">
                                          <p:val>
                                            <p:strVal val="#ppt_h"/>
                                          </p:val>
                                        </p:tav>
                                      </p:tavLst>
                                    </p:anim>
                                    <p:anim calcmode="lin" valueType="num">
                                      <p:cBhvr>
                                        <p:cTn id="332" dur="1000" fill="hold"/>
                                        <p:tgtEl>
                                          <p:spTgt spid="128"/>
                                        </p:tgtEl>
                                        <p:attrNameLst>
                                          <p:attrName>style.rotation</p:attrName>
                                        </p:attrNameLst>
                                      </p:cBhvr>
                                      <p:tavLst>
                                        <p:tav tm="0">
                                          <p:val>
                                            <p:fltVal val="90"/>
                                          </p:val>
                                        </p:tav>
                                        <p:tav tm="100000">
                                          <p:val>
                                            <p:fltVal val="0"/>
                                          </p:val>
                                        </p:tav>
                                      </p:tavLst>
                                    </p:anim>
                                    <p:animEffect transition="in" filter="fade">
                                      <p:cBhvr>
                                        <p:cTn id="333" dur="1000"/>
                                        <p:tgtEl>
                                          <p:spTgt spid="128"/>
                                        </p:tgtEl>
                                      </p:cBhvr>
                                    </p:animEffect>
                                  </p:childTnLst>
                                </p:cTn>
                              </p:par>
                            </p:childTnLst>
                          </p:cTn>
                        </p:par>
                      </p:childTnLst>
                    </p:cTn>
                  </p:par>
                </p:childTnLst>
              </p:cTn>
              <p:nextCondLst>
                <p:cond evt="onClick" delay="0">
                  <p:tgtEl>
                    <p:spTgt spid="129"/>
                  </p:tgtEl>
                </p:cond>
              </p:nextCondLst>
            </p:seq>
            <p:seq concurrent="1" nextAc="seek">
              <p:cTn id="334" restart="whenNotActive" fill="hold" evtFilter="cancelBubble" nodeType="interactiveSeq">
                <p:stCondLst>
                  <p:cond evt="onClick" delay="0">
                    <p:tgtEl>
                      <p:spTgt spid="132"/>
                    </p:tgtEl>
                  </p:cond>
                </p:stCondLst>
                <p:endSync evt="end" delay="0">
                  <p:rtn val="all"/>
                </p:endSync>
                <p:childTnLst>
                  <p:par>
                    <p:cTn id="335" fill="hold">
                      <p:stCondLst>
                        <p:cond delay="0"/>
                      </p:stCondLst>
                      <p:childTnLst>
                        <p:par>
                          <p:cTn id="336" fill="hold">
                            <p:stCondLst>
                              <p:cond delay="0"/>
                            </p:stCondLst>
                            <p:childTnLst>
                              <p:par>
                                <p:cTn id="337" presetID="31" presetClass="exit" presetSubtype="0" fill="hold" nodeType="clickEffect">
                                  <p:stCondLst>
                                    <p:cond delay="0"/>
                                  </p:stCondLst>
                                  <p:childTnLst>
                                    <p:anim calcmode="lin" valueType="num">
                                      <p:cBhvr>
                                        <p:cTn id="338" dur="1000"/>
                                        <p:tgtEl>
                                          <p:spTgt spid="131"/>
                                        </p:tgtEl>
                                        <p:attrNameLst>
                                          <p:attrName>ppt_w</p:attrName>
                                        </p:attrNameLst>
                                      </p:cBhvr>
                                      <p:tavLst>
                                        <p:tav tm="0">
                                          <p:val>
                                            <p:strVal val="ppt_w"/>
                                          </p:val>
                                        </p:tav>
                                        <p:tav tm="100000">
                                          <p:val>
                                            <p:fltVal val="0"/>
                                          </p:val>
                                        </p:tav>
                                      </p:tavLst>
                                    </p:anim>
                                    <p:anim calcmode="lin" valueType="num">
                                      <p:cBhvr>
                                        <p:cTn id="339" dur="1000"/>
                                        <p:tgtEl>
                                          <p:spTgt spid="131"/>
                                        </p:tgtEl>
                                        <p:attrNameLst>
                                          <p:attrName>ppt_h</p:attrName>
                                        </p:attrNameLst>
                                      </p:cBhvr>
                                      <p:tavLst>
                                        <p:tav tm="0">
                                          <p:val>
                                            <p:strVal val="ppt_h"/>
                                          </p:val>
                                        </p:tav>
                                        <p:tav tm="100000">
                                          <p:val>
                                            <p:fltVal val="0"/>
                                          </p:val>
                                        </p:tav>
                                      </p:tavLst>
                                    </p:anim>
                                    <p:anim calcmode="lin" valueType="num">
                                      <p:cBhvr>
                                        <p:cTn id="340" dur="1000"/>
                                        <p:tgtEl>
                                          <p:spTgt spid="131"/>
                                        </p:tgtEl>
                                        <p:attrNameLst>
                                          <p:attrName>style.rotation</p:attrName>
                                        </p:attrNameLst>
                                      </p:cBhvr>
                                      <p:tavLst>
                                        <p:tav tm="0">
                                          <p:val>
                                            <p:fltVal val="0"/>
                                          </p:val>
                                        </p:tav>
                                        <p:tav tm="100000">
                                          <p:val>
                                            <p:fltVal val="90"/>
                                          </p:val>
                                        </p:tav>
                                      </p:tavLst>
                                    </p:anim>
                                    <p:animEffect transition="out" filter="fade">
                                      <p:cBhvr>
                                        <p:cTn id="341" dur="1000"/>
                                        <p:tgtEl>
                                          <p:spTgt spid="131"/>
                                        </p:tgtEl>
                                      </p:cBhvr>
                                    </p:animEffect>
                                    <p:set>
                                      <p:cBhvr>
                                        <p:cTn id="342" dur="1" fill="hold">
                                          <p:stCondLst>
                                            <p:cond delay="999"/>
                                          </p:stCondLst>
                                        </p:cTn>
                                        <p:tgtEl>
                                          <p:spTgt spid="131"/>
                                        </p:tgtEl>
                                        <p:attrNameLst>
                                          <p:attrName>style.visibility</p:attrName>
                                        </p:attrNameLst>
                                      </p:cBhvr>
                                      <p:to>
                                        <p:strVal val="hidden"/>
                                      </p:to>
                                    </p:set>
                                  </p:childTnLst>
                                </p:cTn>
                              </p:par>
                            </p:childTnLst>
                          </p:cTn>
                        </p:par>
                      </p:childTnLst>
                    </p:cTn>
                  </p:par>
                  <p:par>
                    <p:cTn id="343" fill="hold">
                      <p:stCondLst>
                        <p:cond delay="indefinite"/>
                      </p:stCondLst>
                      <p:childTnLst>
                        <p:par>
                          <p:cTn id="344" fill="hold">
                            <p:stCondLst>
                              <p:cond delay="0"/>
                            </p:stCondLst>
                            <p:childTnLst>
                              <p:par>
                                <p:cTn id="345" presetID="31" presetClass="entr" presetSubtype="0" fill="hold" nodeType="clickEffect">
                                  <p:stCondLst>
                                    <p:cond delay="0"/>
                                  </p:stCondLst>
                                  <p:childTnLst>
                                    <p:set>
                                      <p:cBhvr>
                                        <p:cTn id="346" dur="1" fill="hold">
                                          <p:stCondLst>
                                            <p:cond delay="0"/>
                                          </p:stCondLst>
                                        </p:cTn>
                                        <p:tgtEl>
                                          <p:spTgt spid="131"/>
                                        </p:tgtEl>
                                        <p:attrNameLst>
                                          <p:attrName>style.visibility</p:attrName>
                                        </p:attrNameLst>
                                      </p:cBhvr>
                                      <p:to>
                                        <p:strVal val="visible"/>
                                      </p:to>
                                    </p:set>
                                    <p:anim calcmode="lin" valueType="num">
                                      <p:cBhvr>
                                        <p:cTn id="347" dur="1000" fill="hold"/>
                                        <p:tgtEl>
                                          <p:spTgt spid="131"/>
                                        </p:tgtEl>
                                        <p:attrNameLst>
                                          <p:attrName>ppt_w</p:attrName>
                                        </p:attrNameLst>
                                      </p:cBhvr>
                                      <p:tavLst>
                                        <p:tav tm="0">
                                          <p:val>
                                            <p:fltVal val="0"/>
                                          </p:val>
                                        </p:tav>
                                        <p:tav tm="100000">
                                          <p:val>
                                            <p:strVal val="#ppt_w"/>
                                          </p:val>
                                        </p:tav>
                                      </p:tavLst>
                                    </p:anim>
                                    <p:anim calcmode="lin" valueType="num">
                                      <p:cBhvr>
                                        <p:cTn id="348" dur="1000" fill="hold"/>
                                        <p:tgtEl>
                                          <p:spTgt spid="131"/>
                                        </p:tgtEl>
                                        <p:attrNameLst>
                                          <p:attrName>ppt_h</p:attrName>
                                        </p:attrNameLst>
                                      </p:cBhvr>
                                      <p:tavLst>
                                        <p:tav tm="0">
                                          <p:val>
                                            <p:fltVal val="0"/>
                                          </p:val>
                                        </p:tav>
                                        <p:tav tm="100000">
                                          <p:val>
                                            <p:strVal val="#ppt_h"/>
                                          </p:val>
                                        </p:tav>
                                      </p:tavLst>
                                    </p:anim>
                                    <p:anim calcmode="lin" valueType="num">
                                      <p:cBhvr>
                                        <p:cTn id="349" dur="1000" fill="hold"/>
                                        <p:tgtEl>
                                          <p:spTgt spid="131"/>
                                        </p:tgtEl>
                                        <p:attrNameLst>
                                          <p:attrName>style.rotation</p:attrName>
                                        </p:attrNameLst>
                                      </p:cBhvr>
                                      <p:tavLst>
                                        <p:tav tm="0">
                                          <p:val>
                                            <p:fltVal val="90"/>
                                          </p:val>
                                        </p:tav>
                                        <p:tav tm="100000">
                                          <p:val>
                                            <p:fltVal val="0"/>
                                          </p:val>
                                        </p:tav>
                                      </p:tavLst>
                                    </p:anim>
                                    <p:animEffect transition="in" filter="fade">
                                      <p:cBhvr>
                                        <p:cTn id="350" dur="1000"/>
                                        <p:tgtEl>
                                          <p:spTgt spid="131"/>
                                        </p:tgtEl>
                                      </p:cBhvr>
                                    </p:animEffect>
                                  </p:childTnLst>
                                </p:cTn>
                              </p:par>
                            </p:childTnLst>
                          </p:cTn>
                        </p:par>
                      </p:childTnLst>
                    </p:cTn>
                  </p:par>
                </p:childTnLst>
              </p:cTn>
              <p:nextCondLst>
                <p:cond evt="onClick" delay="0">
                  <p:tgtEl>
                    <p:spTgt spid="132"/>
                  </p:tgtEl>
                </p:cond>
              </p:nextCondLst>
            </p:seq>
            <p:seq concurrent="1" nextAc="seek">
              <p:cTn id="351" restart="whenNotActive" fill="hold" evtFilter="cancelBubble" nodeType="interactiveSeq">
                <p:stCondLst>
                  <p:cond evt="onClick" delay="0">
                    <p:tgtEl>
                      <p:spTgt spid="138"/>
                    </p:tgtEl>
                  </p:cond>
                </p:stCondLst>
                <p:endSync evt="end" delay="0">
                  <p:rtn val="all"/>
                </p:endSync>
                <p:childTnLst>
                  <p:par>
                    <p:cTn id="352" fill="hold">
                      <p:stCondLst>
                        <p:cond delay="0"/>
                      </p:stCondLst>
                      <p:childTnLst>
                        <p:par>
                          <p:cTn id="353" fill="hold">
                            <p:stCondLst>
                              <p:cond delay="0"/>
                            </p:stCondLst>
                            <p:childTnLst>
                              <p:par>
                                <p:cTn id="354" presetID="31" presetClass="exit" presetSubtype="0" fill="hold" nodeType="clickEffect">
                                  <p:stCondLst>
                                    <p:cond delay="0"/>
                                  </p:stCondLst>
                                  <p:childTnLst>
                                    <p:anim calcmode="lin" valueType="num">
                                      <p:cBhvr>
                                        <p:cTn id="355" dur="1000"/>
                                        <p:tgtEl>
                                          <p:spTgt spid="134"/>
                                        </p:tgtEl>
                                        <p:attrNameLst>
                                          <p:attrName>ppt_w</p:attrName>
                                        </p:attrNameLst>
                                      </p:cBhvr>
                                      <p:tavLst>
                                        <p:tav tm="0">
                                          <p:val>
                                            <p:strVal val="ppt_w"/>
                                          </p:val>
                                        </p:tav>
                                        <p:tav tm="100000">
                                          <p:val>
                                            <p:fltVal val="0"/>
                                          </p:val>
                                        </p:tav>
                                      </p:tavLst>
                                    </p:anim>
                                    <p:anim calcmode="lin" valueType="num">
                                      <p:cBhvr>
                                        <p:cTn id="356" dur="1000"/>
                                        <p:tgtEl>
                                          <p:spTgt spid="134"/>
                                        </p:tgtEl>
                                        <p:attrNameLst>
                                          <p:attrName>ppt_h</p:attrName>
                                        </p:attrNameLst>
                                      </p:cBhvr>
                                      <p:tavLst>
                                        <p:tav tm="0">
                                          <p:val>
                                            <p:strVal val="ppt_h"/>
                                          </p:val>
                                        </p:tav>
                                        <p:tav tm="100000">
                                          <p:val>
                                            <p:fltVal val="0"/>
                                          </p:val>
                                        </p:tav>
                                      </p:tavLst>
                                    </p:anim>
                                    <p:anim calcmode="lin" valueType="num">
                                      <p:cBhvr>
                                        <p:cTn id="357" dur="1000"/>
                                        <p:tgtEl>
                                          <p:spTgt spid="134"/>
                                        </p:tgtEl>
                                        <p:attrNameLst>
                                          <p:attrName>style.rotation</p:attrName>
                                        </p:attrNameLst>
                                      </p:cBhvr>
                                      <p:tavLst>
                                        <p:tav tm="0">
                                          <p:val>
                                            <p:fltVal val="0"/>
                                          </p:val>
                                        </p:tav>
                                        <p:tav tm="100000">
                                          <p:val>
                                            <p:fltVal val="90"/>
                                          </p:val>
                                        </p:tav>
                                      </p:tavLst>
                                    </p:anim>
                                    <p:animEffect transition="out" filter="fade">
                                      <p:cBhvr>
                                        <p:cTn id="358" dur="1000"/>
                                        <p:tgtEl>
                                          <p:spTgt spid="134"/>
                                        </p:tgtEl>
                                      </p:cBhvr>
                                    </p:animEffect>
                                    <p:set>
                                      <p:cBhvr>
                                        <p:cTn id="359" dur="1" fill="hold">
                                          <p:stCondLst>
                                            <p:cond delay="999"/>
                                          </p:stCondLst>
                                        </p:cTn>
                                        <p:tgtEl>
                                          <p:spTgt spid="134"/>
                                        </p:tgtEl>
                                        <p:attrNameLst>
                                          <p:attrName>style.visibility</p:attrName>
                                        </p:attrNameLst>
                                      </p:cBhvr>
                                      <p:to>
                                        <p:strVal val="hidden"/>
                                      </p:to>
                                    </p:set>
                                  </p:childTnLst>
                                </p:cTn>
                              </p:par>
                            </p:childTnLst>
                          </p:cTn>
                        </p:par>
                      </p:childTnLst>
                    </p:cTn>
                  </p:par>
                  <p:par>
                    <p:cTn id="360" fill="hold">
                      <p:stCondLst>
                        <p:cond delay="indefinite"/>
                      </p:stCondLst>
                      <p:childTnLst>
                        <p:par>
                          <p:cTn id="361" fill="hold">
                            <p:stCondLst>
                              <p:cond delay="0"/>
                            </p:stCondLst>
                            <p:childTnLst>
                              <p:par>
                                <p:cTn id="362" presetID="31" presetClass="entr" presetSubtype="0" fill="hold" nodeType="clickEffect">
                                  <p:stCondLst>
                                    <p:cond delay="0"/>
                                  </p:stCondLst>
                                  <p:childTnLst>
                                    <p:set>
                                      <p:cBhvr>
                                        <p:cTn id="363" dur="1" fill="hold">
                                          <p:stCondLst>
                                            <p:cond delay="0"/>
                                          </p:stCondLst>
                                        </p:cTn>
                                        <p:tgtEl>
                                          <p:spTgt spid="134"/>
                                        </p:tgtEl>
                                        <p:attrNameLst>
                                          <p:attrName>style.visibility</p:attrName>
                                        </p:attrNameLst>
                                      </p:cBhvr>
                                      <p:to>
                                        <p:strVal val="visible"/>
                                      </p:to>
                                    </p:set>
                                    <p:anim calcmode="lin" valueType="num">
                                      <p:cBhvr>
                                        <p:cTn id="364" dur="1000" fill="hold"/>
                                        <p:tgtEl>
                                          <p:spTgt spid="134"/>
                                        </p:tgtEl>
                                        <p:attrNameLst>
                                          <p:attrName>ppt_w</p:attrName>
                                        </p:attrNameLst>
                                      </p:cBhvr>
                                      <p:tavLst>
                                        <p:tav tm="0">
                                          <p:val>
                                            <p:fltVal val="0"/>
                                          </p:val>
                                        </p:tav>
                                        <p:tav tm="100000">
                                          <p:val>
                                            <p:strVal val="#ppt_w"/>
                                          </p:val>
                                        </p:tav>
                                      </p:tavLst>
                                    </p:anim>
                                    <p:anim calcmode="lin" valueType="num">
                                      <p:cBhvr>
                                        <p:cTn id="365" dur="1000" fill="hold"/>
                                        <p:tgtEl>
                                          <p:spTgt spid="134"/>
                                        </p:tgtEl>
                                        <p:attrNameLst>
                                          <p:attrName>ppt_h</p:attrName>
                                        </p:attrNameLst>
                                      </p:cBhvr>
                                      <p:tavLst>
                                        <p:tav tm="0">
                                          <p:val>
                                            <p:fltVal val="0"/>
                                          </p:val>
                                        </p:tav>
                                        <p:tav tm="100000">
                                          <p:val>
                                            <p:strVal val="#ppt_h"/>
                                          </p:val>
                                        </p:tav>
                                      </p:tavLst>
                                    </p:anim>
                                    <p:anim calcmode="lin" valueType="num">
                                      <p:cBhvr>
                                        <p:cTn id="366" dur="1000" fill="hold"/>
                                        <p:tgtEl>
                                          <p:spTgt spid="134"/>
                                        </p:tgtEl>
                                        <p:attrNameLst>
                                          <p:attrName>style.rotation</p:attrName>
                                        </p:attrNameLst>
                                      </p:cBhvr>
                                      <p:tavLst>
                                        <p:tav tm="0">
                                          <p:val>
                                            <p:fltVal val="90"/>
                                          </p:val>
                                        </p:tav>
                                        <p:tav tm="100000">
                                          <p:val>
                                            <p:fltVal val="0"/>
                                          </p:val>
                                        </p:tav>
                                      </p:tavLst>
                                    </p:anim>
                                    <p:animEffect transition="in" filter="fade">
                                      <p:cBhvr>
                                        <p:cTn id="367" dur="1000"/>
                                        <p:tgtEl>
                                          <p:spTgt spid="134"/>
                                        </p:tgtEl>
                                      </p:cBhvr>
                                    </p:animEffect>
                                  </p:childTnLst>
                                </p:cTn>
                              </p:par>
                            </p:childTnLst>
                          </p:cTn>
                        </p:par>
                      </p:childTnLst>
                    </p:cTn>
                  </p:par>
                </p:childTnLst>
              </p:cTn>
              <p:nextCondLst>
                <p:cond evt="onClick" delay="0">
                  <p:tgtEl>
                    <p:spTgt spid="138"/>
                  </p:tgtEl>
                </p:cond>
              </p:nextCondLst>
            </p:seq>
            <p:seq concurrent="1" nextAc="seek">
              <p:cTn id="368" restart="whenNotActive" fill="hold" evtFilter="cancelBubble" nodeType="interactiveSeq">
                <p:stCondLst>
                  <p:cond evt="onClick" delay="0">
                    <p:tgtEl>
                      <p:spTgt spid="139"/>
                    </p:tgtEl>
                  </p:cond>
                </p:stCondLst>
                <p:endSync evt="end" delay="0">
                  <p:rtn val="all"/>
                </p:endSync>
                <p:childTnLst>
                  <p:par>
                    <p:cTn id="369" fill="hold">
                      <p:stCondLst>
                        <p:cond delay="0"/>
                      </p:stCondLst>
                      <p:childTnLst>
                        <p:par>
                          <p:cTn id="370" fill="hold">
                            <p:stCondLst>
                              <p:cond delay="0"/>
                            </p:stCondLst>
                            <p:childTnLst>
                              <p:par>
                                <p:cTn id="371" presetID="31" presetClass="exit" presetSubtype="0" fill="hold" nodeType="clickEffect">
                                  <p:stCondLst>
                                    <p:cond delay="0"/>
                                  </p:stCondLst>
                                  <p:childTnLst>
                                    <p:anim calcmode="lin" valueType="num">
                                      <p:cBhvr>
                                        <p:cTn id="372" dur="1000"/>
                                        <p:tgtEl>
                                          <p:spTgt spid="137"/>
                                        </p:tgtEl>
                                        <p:attrNameLst>
                                          <p:attrName>ppt_w</p:attrName>
                                        </p:attrNameLst>
                                      </p:cBhvr>
                                      <p:tavLst>
                                        <p:tav tm="0">
                                          <p:val>
                                            <p:strVal val="ppt_w"/>
                                          </p:val>
                                        </p:tav>
                                        <p:tav tm="100000">
                                          <p:val>
                                            <p:fltVal val="0"/>
                                          </p:val>
                                        </p:tav>
                                      </p:tavLst>
                                    </p:anim>
                                    <p:anim calcmode="lin" valueType="num">
                                      <p:cBhvr>
                                        <p:cTn id="373" dur="1000"/>
                                        <p:tgtEl>
                                          <p:spTgt spid="137"/>
                                        </p:tgtEl>
                                        <p:attrNameLst>
                                          <p:attrName>ppt_h</p:attrName>
                                        </p:attrNameLst>
                                      </p:cBhvr>
                                      <p:tavLst>
                                        <p:tav tm="0">
                                          <p:val>
                                            <p:strVal val="ppt_h"/>
                                          </p:val>
                                        </p:tav>
                                        <p:tav tm="100000">
                                          <p:val>
                                            <p:fltVal val="0"/>
                                          </p:val>
                                        </p:tav>
                                      </p:tavLst>
                                    </p:anim>
                                    <p:anim calcmode="lin" valueType="num">
                                      <p:cBhvr>
                                        <p:cTn id="374" dur="1000"/>
                                        <p:tgtEl>
                                          <p:spTgt spid="137"/>
                                        </p:tgtEl>
                                        <p:attrNameLst>
                                          <p:attrName>style.rotation</p:attrName>
                                        </p:attrNameLst>
                                      </p:cBhvr>
                                      <p:tavLst>
                                        <p:tav tm="0">
                                          <p:val>
                                            <p:fltVal val="0"/>
                                          </p:val>
                                        </p:tav>
                                        <p:tav tm="100000">
                                          <p:val>
                                            <p:fltVal val="90"/>
                                          </p:val>
                                        </p:tav>
                                      </p:tavLst>
                                    </p:anim>
                                    <p:animEffect transition="out" filter="fade">
                                      <p:cBhvr>
                                        <p:cTn id="375" dur="1000"/>
                                        <p:tgtEl>
                                          <p:spTgt spid="137"/>
                                        </p:tgtEl>
                                      </p:cBhvr>
                                    </p:animEffect>
                                    <p:set>
                                      <p:cBhvr>
                                        <p:cTn id="376" dur="1" fill="hold">
                                          <p:stCondLst>
                                            <p:cond delay="999"/>
                                          </p:stCondLst>
                                        </p:cTn>
                                        <p:tgtEl>
                                          <p:spTgt spid="137"/>
                                        </p:tgtEl>
                                        <p:attrNameLst>
                                          <p:attrName>style.visibility</p:attrName>
                                        </p:attrNameLst>
                                      </p:cBhvr>
                                      <p:to>
                                        <p:strVal val="hidden"/>
                                      </p:to>
                                    </p:set>
                                  </p:childTnLst>
                                </p:cTn>
                              </p:par>
                            </p:childTnLst>
                          </p:cTn>
                        </p:par>
                      </p:childTnLst>
                    </p:cTn>
                  </p:par>
                  <p:par>
                    <p:cTn id="377" fill="hold">
                      <p:stCondLst>
                        <p:cond delay="indefinite"/>
                      </p:stCondLst>
                      <p:childTnLst>
                        <p:par>
                          <p:cTn id="378" fill="hold">
                            <p:stCondLst>
                              <p:cond delay="0"/>
                            </p:stCondLst>
                            <p:childTnLst>
                              <p:par>
                                <p:cTn id="379" presetID="31" presetClass="entr" presetSubtype="0" fill="hold" nodeType="clickEffect">
                                  <p:stCondLst>
                                    <p:cond delay="0"/>
                                  </p:stCondLst>
                                  <p:childTnLst>
                                    <p:set>
                                      <p:cBhvr>
                                        <p:cTn id="380" dur="1" fill="hold">
                                          <p:stCondLst>
                                            <p:cond delay="0"/>
                                          </p:stCondLst>
                                        </p:cTn>
                                        <p:tgtEl>
                                          <p:spTgt spid="137"/>
                                        </p:tgtEl>
                                        <p:attrNameLst>
                                          <p:attrName>style.visibility</p:attrName>
                                        </p:attrNameLst>
                                      </p:cBhvr>
                                      <p:to>
                                        <p:strVal val="visible"/>
                                      </p:to>
                                    </p:set>
                                    <p:anim calcmode="lin" valueType="num">
                                      <p:cBhvr>
                                        <p:cTn id="381" dur="1000" fill="hold"/>
                                        <p:tgtEl>
                                          <p:spTgt spid="137"/>
                                        </p:tgtEl>
                                        <p:attrNameLst>
                                          <p:attrName>ppt_w</p:attrName>
                                        </p:attrNameLst>
                                      </p:cBhvr>
                                      <p:tavLst>
                                        <p:tav tm="0">
                                          <p:val>
                                            <p:fltVal val="0"/>
                                          </p:val>
                                        </p:tav>
                                        <p:tav tm="100000">
                                          <p:val>
                                            <p:strVal val="#ppt_w"/>
                                          </p:val>
                                        </p:tav>
                                      </p:tavLst>
                                    </p:anim>
                                    <p:anim calcmode="lin" valueType="num">
                                      <p:cBhvr>
                                        <p:cTn id="382" dur="1000" fill="hold"/>
                                        <p:tgtEl>
                                          <p:spTgt spid="137"/>
                                        </p:tgtEl>
                                        <p:attrNameLst>
                                          <p:attrName>ppt_h</p:attrName>
                                        </p:attrNameLst>
                                      </p:cBhvr>
                                      <p:tavLst>
                                        <p:tav tm="0">
                                          <p:val>
                                            <p:fltVal val="0"/>
                                          </p:val>
                                        </p:tav>
                                        <p:tav tm="100000">
                                          <p:val>
                                            <p:strVal val="#ppt_h"/>
                                          </p:val>
                                        </p:tav>
                                      </p:tavLst>
                                    </p:anim>
                                    <p:anim calcmode="lin" valueType="num">
                                      <p:cBhvr>
                                        <p:cTn id="383" dur="1000" fill="hold"/>
                                        <p:tgtEl>
                                          <p:spTgt spid="137"/>
                                        </p:tgtEl>
                                        <p:attrNameLst>
                                          <p:attrName>style.rotation</p:attrName>
                                        </p:attrNameLst>
                                      </p:cBhvr>
                                      <p:tavLst>
                                        <p:tav tm="0">
                                          <p:val>
                                            <p:fltVal val="90"/>
                                          </p:val>
                                        </p:tav>
                                        <p:tav tm="100000">
                                          <p:val>
                                            <p:fltVal val="0"/>
                                          </p:val>
                                        </p:tav>
                                      </p:tavLst>
                                    </p:anim>
                                    <p:animEffect transition="in" filter="fade">
                                      <p:cBhvr>
                                        <p:cTn id="384" dur="1000"/>
                                        <p:tgtEl>
                                          <p:spTgt spid="137"/>
                                        </p:tgtEl>
                                      </p:cBhvr>
                                    </p:animEffect>
                                  </p:childTnLst>
                                </p:cTn>
                              </p:par>
                            </p:childTnLst>
                          </p:cTn>
                        </p:par>
                      </p:childTnLst>
                    </p:cTn>
                  </p:par>
                </p:childTnLst>
              </p:cTn>
              <p:nextCondLst>
                <p:cond evt="onClick" delay="0">
                  <p:tgtEl>
                    <p:spTgt spid="139"/>
                  </p:tgtEl>
                </p:cond>
              </p:nextCondLst>
            </p:seq>
            <p:seq concurrent="1" nextAc="seek">
              <p:cTn id="385" restart="whenNotActive" fill="hold" evtFilter="cancelBubble" nodeType="interactiveSeq">
                <p:stCondLst>
                  <p:cond evt="onClick" delay="0">
                    <p:tgtEl>
                      <p:spTgt spid="142"/>
                    </p:tgtEl>
                  </p:cond>
                </p:stCondLst>
                <p:endSync evt="end" delay="0">
                  <p:rtn val="all"/>
                </p:endSync>
                <p:childTnLst>
                  <p:par>
                    <p:cTn id="386" fill="hold">
                      <p:stCondLst>
                        <p:cond delay="0"/>
                      </p:stCondLst>
                      <p:childTnLst>
                        <p:par>
                          <p:cTn id="387" fill="hold">
                            <p:stCondLst>
                              <p:cond delay="0"/>
                            </p:stCondLst>
                            <p:childTnLst>
                              <p:par>
                                <p:cTn id="388" presetID="31" presetClass="exit" presetSubtype="0" fill="hold" nodeType="clickEffect">
                                  <p:stCondLst>
                                    <p:cond delay="0"/>
                                  </p:stCondLst>
                                  <p:childTnLst>
                                    <p:anim calcmode="lin" valueType="num">
                                      <p:cBhvr>
                                        <p:cTn id="389" dur="1000"/>
                                        <p:tgtEl>
                                          <p:spTgt spid="141"/>
                                        </p:tgtEl>
                                        <p:attrNameLst>
                                          <p:attrName>ppt_w</p:attrName>
                                        </p:attrNameLst>
                                      </p:cBhvr>
                                      <p:tavLst>
                                        <p:tav tm="0">
                                          <p:val>
                                            <p:strVal val="ppt_w"/>
                                          </p:val>
                                        </p:tav>
                                        <p:tav tm="100000">
                                          <p:val>
                                            <p:fltVal val="0"/>
                                          </p:val>
                                        </p:tav>
                                      </p:tavLst>
                                    </p:anim>
                                    <p:anim calcmode="lin" valueType="num">
                                      <p:cBhvr>
                                        <p:cTn id="390" dur="1000"/>
                                        <p:tgtEl>
                                          <p:spTgt spid="141"/>
                                        </p:tgtEl>
                                        <p:attrNameLst>
                                          <p:attrName>ppt_h</p:attrName>
                                        </p:attrNameLst>
                                      </p:cBhvr>
                                      <p:tavLst>
                                        <p:tav tm="0">
                                          <p:val>
                                            <p:strVal val="ppt_h"/>
                                          </p:val>
                                        </p:tav>
                                        <p:tav tm="100000">
                                          <p:val>
                                            <p:fltVal val="0"/>
                                          </p:val>
                                        </p:tav>
                                      </p:tavLst>
                                    </p:anim>
                                    <p:anim calcmode="lin" valueType="num">
                                      <p:cBhvr>
                                        <p:cTn id="391" dur="1000"/>
                                        <p:tgtEl>
                                          <p:spTgt spid="141"/>
                                        </p:tgtEl>
                                        <p:attrNameLst>
                                          <p:attrName>style.rotation</p:attrName>
                                        </p:attrNameLst>
                                      </p:cBhvr>
                                      <p:tavLst>
                                        <p:tav tm="0">
                                          <p:val>
                                            <p:fltVal val="0"/>
                                          </p:val>
                                        </p:tav>
                                        <p:tav tm="100000">
                                          <p:val>
                                            <p:fltVal val="90"/>
                                          </p:val>
                                        </p:tav>
                                      </p:tavLst>
                                    </p:anim>
                                    <p:animEffect transition="out" filter="fade">
                                      <p:cBhvr>
                                        <p:cTn id="392" dur="1000"/>
                                        <p:tgtEl>
                                          <p:spTgt spid="141"/>
                                        </p:tgtEl>
                                      </p:cBhvr>
                                    </p:animEffect>
                                    <p:set>
                                      <p:cBhvr>
                                        <p:cTn id="393" dur="1" fill="hold">
                                          <p:stCondLst>
                                            <p:cond delay="999"/>
                                          </p:stCondLst>
                                        </p:cTn>
                                        <p:tgtEl>
                                          <p:spTgt spid="141"/>
                                        </p:tgtEl>
                                        <p:attrNameLst>
                                          <p:attrName>style.visibility</p:attrName>
                                        </p:attrNameLst>
                                      </p:cBhvr>
                                      <p:to>
                                        <p:strVal val="hidden"/>
                                      </p:to>
                                    </p:set>
                                  </p:childTnLst>
                                </p:cTn>
                              </p:par>
                            </p:childTnLst>
                          </p:cTn>
                        </p:par>
                      </p:childTnLst>
                    </p:cTn>
                  </p:par>
                  <p:par>
                    <p:cTn id="394" fill="hold">
                      <p:stCondLst>
                        <p:cond delay="indefinite"/>
                      </p:stCondLst>
                      <p:childTnLst>
                        <p:par>
                          <p:cTn id="395" fill="hold">
                            <p:stCondLst>
                              <p:cond delay="0"/>
                            </p:stCondLst>
                            <p:childTnLst>
                              <p:par>
                                <p:cTn id="396" presetID="31" presetClass="entr" presetSubtype="0" fill="hold" nodeType="clickEffect">
                                  <p:stCondLst>
                                    <p:cond delay="0"/>
                                  </p:stCondLst>
                                  <p:childTnLst>
                                    <p:set>
                                      <p:cBhvr>
                                        <p:cTn id="397" dur="1" fill="hold">
                                          <p:stCondLst>
                                            <p:cond delay="0"/>
                                          </p:stCondLst>
                                        </p:cTn>
                                        <p:tgtEl>
                                          <p:spTgt spid="141"/>
                                        </p:tgtEl>
                                        <p:attrNameLst>
                                          <p:attrName>style.visibility</p:attrName>
                                        </p:attrNameLst>
                                      </p:cBhvr>
                                      <p:to>
                                        <p:strVal val="visible"/>
                                      </p:to>
                                    </p:set>
                                    <p:anim calcmode="lin" valueType="num">
                                      <p:cBhvr>
                                        <p:cTn id="398" dur="1000" fill="hold"/>
                                        <p:tgtEl>
                                          <p:spTgt spid="141"/>
                                        </p:tgtEl>
                                        <p:attrNameLst>
                                          <p:attrName>ppt_w</p:attrName>
                                        </p:attrNameLst>
                                      </p:cBhvr>
                                      <p:tavLst>
                                        <p:tav tm="0">
                                          <p:val>
                                            <p:fltVal val="0"/>
                                          </p:val>
                                        </p:tav>
                                        <p:tav tm="100000">
                                          <p:val>
                                            <p:strVal val="#ppt_w"/>
                                          </p:val>
                                        </p:tav>
                                      </p:tavLst>
                                    </p:anim>
                                    <p:anim calcmode="lin" valueType="num">
                                      <p:cBhvr>
                                        <p:cTn id="399" dur="1000" fill="hold"/>
                                        <p:tgtEl>
                                          <p:spTgt spid="141"/>
                                        </p:tgtEl>
                                        <p:attrNameLst>
                                          <p:attrName>ppt_h</p:attrName>
                                        </p:attrNameLst>
                                      </p:cBhvr>
                                      <p:tavLst>
                                        <p:tav tm="0">
                                          <p:val>
                                            <p:fltVal val="0"/>
                                          </p:val>
                                        </p:tav>
                                        <p:tav tm="100000">
                                          <p:val>
                                            <p:strVal val="#ppt_h"/>
                                          </p:val>
                                        </p:tav>
                                      </p:tavLst>
                                    </p:anim>
                                    <p:anim calcmode="lin" valueType="num">
                                      <p:cBhvr>
                                        <p:cTn id="400" dur="1000" fill="hold"/>
                                        <p:tgtEl>
                                          <p:spTgt spid="141"/>
                                        </p:tgtEl>
                                        <p:attrNameLst>
                                          <p:attrName>style.rotation</p:attrName>
                                        </p:attrNameLst>
                                      </p:cBhvr>
                                      <p:tavLst>
                                        <p:tav tm="0">
                                          <p:val>
                                            <p:fltVal val="90"/>
                                          </p:val>
                                        </p:tav>
                                        <p:tav tm="100000">
                                          <p:val>
                                            <p:fltVal val="0"/>
                                          </p:val>
                                        </p:tav>
                                      </p:tavLst>
                                    </p:anim>
                                    <p:animEffect transition="in" filter="fade">
                                      <p:cBhvr>
                                        <p:cTn id="401" dur="1000"/>
                                        <p:tgtEl>
                                          <p:spTgt spid="141"/>
                                        </p:tgtEl>
                                      </p:cBhvr>
                                    </p:animEffect>
                                  </p:childTnLst>
                                </p:cTn>
                              </p:par>
                            </p:childTnLst>
                          </p:cTn>
                        </p:par>
                      </p:childTnLst>
                    </p:cTn>
                  </p:par>
                </p:childTnLst>
              </p:cTn>
              <p:nextCondLst>
                <p:cond evt="onClick" delay="0">
                  <p:tgtEl>
                    <p:spTgt spid="142"/>
                  </p:tgtEl>
                </p:cond>
              </p:nextCondLst>
            </p:seq>
            <p:seq concurrent="1" nextAc="seek">
              <p:cTn id="402" restart="whenNotActive" fill="hold" evtFilter="cancelBubble" nodeType="interactiveSeq">
                <p:stCondLst>
                  <p:cond evt="onClick" delay="0">
                    <p:tgtEl>
                      <p:spTgt spid="143"/>
                    </p:tgtEl>
                  </p:cond>
                </p:stCondLst>
                <p:endSync evt="end" delay="0">
                  <p:rtn val="all"/>
                </p:endSync>
                <p:childTnLst>
                  <p:par>
                    <p:cTn id="403" fill="hold">
                      <p:stCondLst>
                        <p:cond delay="0"/>
                      </p:stCondLst>
                      <p:childTnLst>
                        <p:par>
                          <p:cTn id="404" fill="hold">
                            <p:stCondLst>
                              <p:cond delay="0"/>
                            </p:stCondLst>
                            <p:childTnLst>
                              <p:par>
                                <p:cTn id="405" presetID="31" presetClass="exit" presetSubtype="0" fill="hold" nodeType="clickEffect">
                                  <p:stCondLst>
                                    <p:cond delay="0"/>
                                  </p:stCondLst>
                                  <p:childTnLst>
                                    <p:anim calcmode="lin" valueType="num">
                                      <p:cBhvr>
                                        <p:cTn id="406" dur="1000"/>
                                        <p:tgtEl>
                                          <p:spTgt spid="93"/>
                                        </p:tgtEl>
                                        <p:attrNameLst>
                                          <p:attrName>ppt_w</p:attrName>
                                        </p:attrNameLst>
                                      </p:cBhvr>
                                      <p:tavLst>
                                        <p:tav tm="0">
                                          <p:val>
                                            <p:strVal val="ppt_w"/>
                                          </p:val>
                                        </p:tav>
                                        <p:tav tm="100000">
                                          <p:val>
                                            <p:fltVal val="0"/>
                                          </p:val>
                                        </p:tav>
                                      </p:tavLst>
                                    </p:anim>
                                    <p:anim calcmode="lin" valueType="num">
                                      <p:cBhvr>
                                        <p:cTn id="407" dur="1000"/>
                                        <p:tgtEl>
                                          <p:spTgt spid="93"/>
                                        </p:tgtEl>
                                        <p:attrNameLst>
                                          <p:attrName>ppt_h</p:attrName>
                                        </p:attrNameLst>
                                      </p:cBhvr>
                                      <p:tavLst>
                                        <p:tav tm="0">
                                          <p:val>
                                            <p:strVal val="ppt_h"/>
                                          </p:val>
                                        </p:tav>
                                        <p:tav tm="100000">
                                          <p:val>
                                            <p:fltVal val="0"/>
                                          </p:val>
                                        </p:tav>
                                      </p:tavLst>
                                    </p:anim>
                                    <p:anim calcmode="lin" valueType="num">
                                      <p:cBhvr>
                                        <p:cTn id="408" dur="1000"/>
                                        <p:tgtEl>
                                          <p:spTgt spid="93"/>
                                        </p:tgtEl>
                                        <p:attrNameLst>
                                          <p:attrName>style.rotation</p:attrName>
                                        </p:attrNameLst>
                                      </p:cBhvr>
                                      <p:tavLst>
                                        <p:tav tm="0">
                                          <p:val>
                                            <p:fltVal val="0"/>
                                          </p:val>
                                        </p:tav>
                                        <p:tav tm="100000">
                                          <p:val>
                                            <p:fltVal val="90"/>
                                          </p:val>
                                        </p:tav>
                                      </p:tavLst>
                                    </p:anim>
                                    <p:animEffect transition="out" filter="fade">
                                      <p:cBhvr>
                                        <p:cTn id="409" dur="1000"/>
                                        <p:tgtEl>
                                          <p:spTgt spid="93"/>
                                        </p:tgtEl>
                                      </p:cBhvr>
                                    </p:animEffect>
                                    <p:set>
                                      <p:cBhvr>
                                        <p:cTn id="410" dur="1" fill="hold">
                                          <p:stCondLst>
                                            <p:cond delay="999"/>
                                          </p:stCondLst>
                                        </p:cTn>
                                        <p:tgtEl>
                                          <p:spTgt spid="93"/>
                                        </p:tgtEl>
                                        <p:attrNameLst>
                                          <p:attrName>style.visibility</p:attrName>
                                        </p:attrNameLst>
                                      </p:cBhvr>
                                      <p:to>
                                        <p:strVal val="hidden"/>
                                      </p:to>
                                    </p:set>
                                  </p:childTnLst>
                                </p:cTn>
                              </p:par>
                            </p:childTnLst>
                          </p:cTn>
                        </p:par>
                      </p:childTnLst>
                    </p:cTn>
                  </p:par>
                  <p:par>
                    <p:cTn id="411" fill="hold">
                      <p:stCondLst>
                        <p:cond delay="indefinite"/>
                      </p:stCondLst>
                      <p:childTnLst>
                        <p:par>
                          <p:cTn id="412" fill="hold">
                            <p:stCondLst>
                              <p:cond delay="0"/>
                            </p:stCondLst>
                            <p:childTnLst>
                              <p:par>
                                <p:cTn id="413" presetID="31" presetClass="entr" presetSubtype="0" fill="hold" nodeType="clickEffect">
                                  <p:stCondLst>
                                    <p:cond delay="0"/>
                                  </p:stCondLst>
                                  <p:childTnLst>
                                    <p:set>
                                      <p:cBhvr>
                                        <p:cTn id="414" dur="1" fill="hold">
                                          <p:stCondLst>
                                            <p:cond delay="0"/>
                                          </p:stCondLst>
                                        </p:cTn>
                                        <p:tgtEl>
                                          <p:spTgt spid="93"/>
                                        </p:tgtEl>
                                        <p:attrNameLst>
                                          <p:attrName>style.visibility</p:attrName>
                                        </p:attrNameLst>
                                      </p:cBhvr>
                                      <p:to>
                                        <p:strVal val="visible"/>
                                      </p:to>
                                    </p:set>
                                    <p:anim calcmode="lin" valueType="num">
                                      <p:cBhvr>
                                        <p:cTn id="415" dur="1000" fill="hold"/>
                                        <p:tgtEl>
                                          <p:spTgt spid="93"/>
                                        </p:tgtEl>
                                        <p:attrNameLst>
                                          <p:attrName>ppt_w</p:attrName>
                                        </p:attrNameLst>
                                      </p:cBhvr>
                                      <p:tavLst>
                                        <p:tav tm="0">
                                          <p:val>
                                            <p:fltVal val="0"/>
                                          </p:val>
                                        </p:tav>
                                        <p:tav tm="100000">
                                          <p:val>
                                            <p:strVal val="#ppt_w"/>
                                          </p:val>
                                        </p:tav>
                                      </p:tavLst>
                                    </p:anim>
                                    <p:anim calcmode="lin" valueType="num">
                                      <p:cBhvr>
                                        <p:cTn id="416" dur="1000" fill="hold"/>
                                        <p:tgtEl>
                                          <p:spTgt spid="93"/>
                                        </p:tgtEl>
                                        <p:attrNameLst>
                                          <p:attrName>ppt_h</p:attrName>
                                        </p:attrNameLst>
                                      </p:cBhvr>
                                      <p:tavLst>
                                        <p:tav tm="0">
                                          <p:val>
                                            <p:fltVal val="0"/>
                                          </p:val>
                                        </p:tav>
                                        <p:tav tm="100000">
                                          <p:val>
                                            <p:strVal val="#ppt_h"/>
                                          </p:val>
                                        </p:tav>
                                      </p:tavLst>
                                    </p:anim>
                                    <p:anim calcmode="lin" valueType="num">
                                      <p:cBhvr>
                                        <p:cTn id="417" dur="1000" fill="hold"/>
                                        <p:tgtEl>
                                          <p:spTgt spid="93"/>
                                        </p:tgtEl>
                                        <p:attrNameLst>
                                          <p:attrName>style.rotation</p:attrName>
                                        </p:attrNameLst>
                                      </p:cBhvr>
                                      <p:tavLst>
                                        <p:tav tm="0">
                                          <p:val>
                                            <p:fltVal val="90"/>
                                          </p:val>
                                        </p:tav>
                                        <p:tav tm="100000">
                                          <p:val>
                                            <p:fltVal val="0"/>
                                          </p:val>
                                        </p:tav>
                                      </p:tavLst>
                                    </p:anim>
                                    <p:animEffect transition="in" filter="fade">
                                      <p:cBhvr>
                                        <p:cTn id="418" dur="1000"/>
                                        <p:tgtEl>
                                          <p:spTgt spid="93"/>
                                        </p:tgtEl>
                                      </p:cBhvr>
                                    </p:animEffect>
                                  </p:childTnLst>
                                </p:cTn>
                              </p:par>
                            </p:childTnLst>
                          </p:cTn>
                        </p:par>
                      </p:childTnLst>
                    </p:cTn>
                  </p:par>
                </p:childTnLst>
              </p:cTn>
              <p:nextCondLst>
                <p:cond evt="onClick" delay="0">
                  <p:tgtEl>
                    <p:spTgt spid="143"/>
                  </p:tgtEl>
                </p:cond>
              </p:nextCondLst>
            </p:seq>
          </p:childTnLst>
        </p:cTn>
      </p:par>
    </p:tnLst>
    <p:bldLst>
      <p:bldP spid="3"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74AB1-6876-3F48-95C9-98014DE7E262}"/>
              </a:ext>
            </a:extLst>
          </p:cNvPr>
          <p:cNvSpPr>
            <a:spLocks noGrp="1"/>
          </p:cNvSpPr>
          <p:nvPr>
            <p:ph type="title"/>
          </p:nvPr>
        </p:nvSpPr>
        <p:spPr/>
        <p:txBody>
          <a:bodyPr>
            <a:normAutofit fontScale="90000"/>
          </a:bodyPr>
          <a:lstStyle/>
          <a:p>
            <a:r>
              <a:rPr lang="en-US" b="1" dirty="0"/>
              <a:t>Guess Who?</a:t>
            </a:r>
          </a:p>
        </p:txBody>
      </p:sp>
      <p:sp>
        <p:nvSpPr>
          <p:cNvPr id="3" name="Content Placeholder 2">
            <a:extLst>
              <a:ext uri="{FF2B5EF4-FFF2-40B4-BE49-F238E27FC236}">
                <a16:creationId xmlns:a16="http://schemas.microsoft.com/office/drawing/2014/main" id="{5AD71EC8-425F-BA94-B6E3-947AC98C8D20}"/>
              </a:ext>
            </a:extLst>
          </p:cNvPr>
          <p:cNvSpPr>
            <a:spLocks noGrp="1"/>
          </p:cNvSpPr>
          <p:nvPr>
            <p:ph sz="quarter" idx="10"/>
          </p:nvPr>
        </p:nvSpPr>
        <p:spPr>
          <a:xfrm>
            <a:off x="628650" y="1728877"/>
            <a:ext cx="8089323" cy="705866"/>
          </a:xfrm>
        </p:spPr>
        <p:txBody>
          <a:bodyPr>
            <a:normAutofit/>
          </a:bodyPr>
          <a:lstStyle/>
          <a:p>
            <a:pPr marL="0" indent="0">
              <a:buNone/>
            </a:pPr>
            <a:r>
              <a:rPr lang="en-US" dirty="0"/>
              <a:t>What questions should you ask/ what data do you need to narrow down your prospects to more manageable numbers?</a:t>
            </a:r>
          </a:p>
        </p:txBody>
      </p:sp>
      <p:sp>
        <p:nvSpPr>
          <p:cNvPr id="4" name="TextBox 3">
            <a:extLst>
              <a:ext uri="{FF2B5EF4-FFF2-40B4-BE49-F238E27FC236}">
                <a16:creationId xmlns:a16="http://schemas.microsoft.com/office/drawing/2014/main" id="{506E97F9-2D7A-A6E4-88BD-D2A421144FFB}"/>
              </a:ext>
            </a:extLst>
          </p:cNvPr>
          <p:cNvSpPr txBox="1"/>
          <p:nvPr/>
        </p:nvSpPr>
        <p:spPr>
          <a:xfrm>
            <a:off x="628650" y="2501009"/>
            <a:ext cx="4001548" cy="415498"/>
          </a:xfrm>
          <a:prstGeom prst="rect">
            <a:avLst/>
          </a:prstGeom>
          <a:noFill/>
        </p:spPr>
        <p:txBody>
          <a:bodyPr wrap="square" rtlCol="0">
            <a:spAutoFit/>
          </a:bodyPr>
          <a:lstStyle/>
          <a:p>
            <a:r>
              <a:rPr lang="en-US" sz="2100" dirty="0"/>
              <a:t>Best practices are great</a:t>
            </a:r>
          </a:p>
        </p:txBody>
      </p:sp>
      <p:sp>
        <p:nvSpPr>
          <p:cNvPr id="5" name="TextBox 4">
            <a:extLst>
              <a:ext uri="{FF2B5EF4-FFF2-40B4-BE49-F238E27FC236}">
                <a16:creationId xmlns:a16="http://schemas.microsoft.com/office/drawing/2014/main" id="{EE691043-4DD7-247D-E898-6285BA2D27F6}"/>
              </a:ext>
            </a:extLst>
          </p:cNvPr>
          <p:cNvSpPr txBox="1"/>
          <p:nvPr/>
        </p:nvSpPr>
        <p:spPr>
          <a:xfrm>
            <a:off x="3967993" y="3976463"/>
            <a:ext cx="3011647" cy="369332"/>
          </a:xfrm>
          <a:prstGeom prst="rect">
            <a:avLst/>
          </a:prstGeom>
          <a:noFill/>
        </p:spPr>
        <p:txBody>
          <a:bodyPr wrap="square" rtlCol="0">
            <a:spAutoFit/>
          </a:bodyPr>
          <a:lstStyle/>
          <a:p>
            <a:endParaRPr lang="en-US" dirty="0"/>
          </a:p>
        </p:txBody>
      </p:sp>
      <p:sp>
        <p:nvSpPr>
          <p:cNvPr id="8" name="TextBox 7">
            <a:extLst>
              <a:ext uri="{FF2B5EF4-FFF2-40B4-BE49-F238E27FC236}">
                <a16:creationId xmlns:a16="http://schemas.microsoft.com/office/drawing/2014/main" id="{2674BE26-47CA-9908-A71F-1AF82FB45024}"/>
              </a:ext>
            </a:extLst>
          </p:cNvPr>
          <p:cNvSpPr txBox="1"/>
          <p:nvPr/>
        </p:nvSpPr>
        <p:spPr>
          <a:xfrm>
            <a:off x="624980" y="3112316"/>
            <a:ext cx="7361339" cy="1015663"/>
          </a:xfrm>
          <a:prstGeom prst="rect">
            <a:avLst/>
          </a:prstGeom>
          <a:noFill/>
        </p:spPr>
        <p:txBody>
          <a:bodyPr wrap="square" rtlCol="0">
            <a:spAutoFit/>
          </a:bodyPr>
          <a:lstStyle/>
          <a:p>
            <a:r>
              <a:rPr lang="en-US" sz="2100" dirty="0"/>
              <a:t>Modeling your current Mid-Level, Major and Transformational donors is better!</a:t>
            </a:r>
          </a:p>
          <a:p>
            <a:endParaRPr lang="en-US" dirty="0"/>
          </a:p>
        </p:txBody>
      </p:sp>
    </p:spTree>
    <p:extLst>
      <p:ext uri="{BB962C8B-B14F-4D97-AF65-F5344CB8AC3E}">
        <p14:creationId xmlns:p14="http://schemas.microsoft.com/office/powerpoint/2010/main" val="445460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91C49-505A-5819-6AA2-F0C14BF8E02A}"/>
              </a:ext>
            </a:extLst>
          </p:cNvPr>
          <p:cNvSpPr>
            <a:spLocks noGrp="1"/>
          </p:cNvSpPr>
          <p:nvPr>
            <p:ph type="title"/>
          </p:nvPr>
        </p:nvSpPr>
        <p:spPr>
          <a:xfrm>
            <a:off x="881161" y="535100"/>
            <a:ext cx="7381677" cy="994173"/>
          </a:xfrm>
        </p:spPr>
        <p:txBody>
          <a:bodyPr vert="horz" lIns="91440" tIns="45720" rIns="91440" bIns="45720" rtlCol="0" anchor="ctr">
            <a:normAutofit fontScale="90000"/>
          </a:bodyPr>
          <a:lstStyle/>
          <a:p>
            <a:pPr defTabSz="914400"/>
            <a:r>
              <a:rPr lang="en-US" kern="1200" dirty="0">
                <a:solidFill>
                  <a:schemeClr val="tx1"/>
                </a:solidFill>
                <a:latin typeface="+mj-lt"/>
                <a:ea typeface="+mj-ea"/>
                <a:cs typeface="+mj-cs"/>
              </a:rPr>
              <a:t>Second Harvest’s Current Pipeline Focus Areas</a:t>
            </a:r>
          </a:p>
        </p:txBody>
      </p:sp>
      <p:graphicFrame>
        <p:nvGraphicFramePr>
          <p:cNvPr id="22" name="Content Placeholder 2">
            <a:extLst>
              <a:ext uri="{FF2B5EF4-FFF2-40B4-BE49-F238E27FC236}">
                <a16:creationId xmlns:a16="http://schemas.microsoft.com/office/drawing/2014/main" id="{9BC9A0B7-4356-F35F-1964-4F2A90614A9C}"/>
              </a:ext>
            </a:extLst>
          </p:cNvPr>
          <p:cNvGraphicFramePr>
            <a:graphicFrameLocks noGrp="1"/>
          </p:cNvGraphicFramePr>
          <p:nvPr>
            <p:ph sz="quarter" idx="10"/>
            <p:extLst>
              <p:ext uri="{D42A27DB-BD31-4B8C-83A1-F6EECF244321}">
                <p14:modId xmlns:p14="http://schemas.microsoft.com/office/powerpoint/2010/main" val="1766481273"/>
              </p:ext>
            </p:extLst>
          </p:nvPr>
        </p:nvGraphicFramePr>
        <p:xfrm>
          <a:off x="1376653" y="1268016"/>
          <a:ext cx="7053914" cy="3085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Text, logo&#10;&#10;Description automatically generated">
            <a:extLst>
              <a:ext uri="{FF2B5EF4-FFF2-40B4-BE49-F238E27FC236}">
                <a16:creationId xmlns:a16="http://schemas.microsoft.com/office/drawing/2014/main" id="{8B35A645-D001-2877-267F-4EDDBD4B5718}"/>
              </a:ext>
            </a:extLst>
          </p:cNvPr>
          <p:cNvPicPr>
            <a:picLocks noChangeAspect="1"/>
          </p:cNvPicPr>
          <p:nvPr/>
        </p:nvPicPr>
        <p:blipFill>
          <a:blip r:embed="rId8"/>
          <a:stretch>
            <a:fillRect/>
          </a:stretch>
        </p:blipFill>
        <p:spPr>
          <a:xfrm>
            <a:off x="1458937" y="1144516"/>
            <a:ext cx="5966796" cy="3556210"/>
          </a:xfrm>
          <a:prstGeom prst="rect">
            <a:avLst/>
          </a:prstGeom>
        </p:spPr>
      </p:pic>
    </p:spTree>
    <p:extLst>
      <p:ext uri="{BB962C8B-B14F-4D97-AF65-F5344CB8AC3E}">
        <p14:creationId xmlns:p14="http://schemas.microsoft.com/office/powerpoint/2010/main" val="1255804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D1826249-20BD-548C-BD21-5B3EC2834B6A}"/>
              </a:ext>
            </a:extLst>
          </p:cNvPr>
          <p:cNvSpPr>
            <a:spLocks noGrp="1"/>
          </p:cNvSpPr>
          <p:nvPr>
            <p:ph sz="quarter" idx="10"/>
          </p:nvPr>
        </p:nvSpPr>
        <p:spPr>
          <a:xfrm>
            <a:off x="334735" y="1350980"/>
            <a:ext cx="4090307" cy="2996519"/>
          </a:xfrm>
        </p:spPr>
        <p:txBody>
          <a:bodyPr/>
          <a:lstStyle/>
          <a:p>
            <a:pPr marL="0" marR="0" indent="0">
              <a:lnSpc>
                <a:spcPct val="107000"/>
              </a:lnSpc>
              <a:spcBef>
                <a:spcPts val="0"/>
              </a:spcBef>
              <a:spcAft>
                <a:spcPts val="800"/>
              </a:spcAft>
              <a:buNone/>
            </a:pPr>
            <a:r>
              <a:rPr lang="en-US" sz="1800" b="1" dirty="0">
                <a:effectLst/>
                <a:latin typeface="Calibri" panose="020F0502020204030204" pitchFamily="34" charset="0"/>
                <a:ea typeface="Calibri" panose="020F0502020204030204" pitchFamily="34" charset="0"/>
                <a:cs typeface="Times New Roman" panose="02020603050405020304" pitchFamily="18" charset="0"/>
              </a:rPr>
              <a:t>$1,000-2,499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1700" dirty="0">
                <a:effectLst/>
                <a:latin typeface="Calibri" panose="020F0502020204030204" pitchFamily="34" charset="0"/>
                <a:ea typeface="Calibri" panose="020F0502020204030204" pitchFamily="34" charset="0"/>
                <a:cs typeface="Times New Roman" panose="02020603050405020304" pitchFamily="18" charset="0"/>
              </a:rPr>
              <a:t>Average age between 55-74</a:t>
            </a:r>
          </a:p>
          <a:p>
            <a:pPr marL="342900" marR="0" lvl="0" indent="-342900">
              <a:lnSpc>
                <a:spcPct val="107000"/>
              </a:lnSpc>
              <a:spcBef>
                <a:spcPts val="0"/>
              </a:spcBef>
              <a:spcAft>
                <a:spcPts val="0"/>
              </a:spcAft>
              <a:buFont typeface="Calibri" panose="020F0502020204030204" pitchFamily="34" charset="0"/>
              <a:buChar char="-"/>
            </a:pPr>
            <a:r>
              <a:rPr lang="en-US" sz="1700" dirty="0">
                <a:effectLst/>
                <a:latin typeface="Calibri" panose="020F0502020204030204" pitchFamily="34" charset="0"/>
                <a:ea typeface="Calibri" panose="020F0502020204030204" pitchFamily="34" charset="0"/>
                <a:cs typeface="Times New Roman" panose="02020603050405020304" pitchFamily="18" charset="0"/>
              </a:rPr>
              <a:t>Majority are males</a:t>
            </a:r>
          </a:p>
          <a:p>
            <a:pPr marL="342900" marR="0" lvl="0" indent="-342900">
              <a:lnSpc>
                <a:spcPct val="107000"/>
              </a:lnSpc>
              <a:spcBef>
                <a:spcPts val="0"/>
              </a:spcBef>
              <a:spcAft>
                <a:spcPts val="0"/>
              </a:spcAft>
              <a:buFont typeface="Calibri" panose="020F0502020204030204" pitchFamily="34" charset="0"/>
              <a:buChar char="-"/>
            </a:pPr>
            <a:r>
              <a:rPr lang="en-US" sz="1700" dirty="0">
                <a:effectLst/>
                <a:latin typeface="Calibri" panose="020F0502020204030204" pitchFamily="34" charset="0"/>
                <a:ea typeface="Calibri" panose="020F0502020204030204" pitchFamily="34" charset="0"/>
                <a:cs typeface="Times New Roman" panose="02020603050405020304" pitchFamily="18" charset="0"/>
              </a:rPr>
              <a:t>54% had a first gift below $500</a:t>
            </a:r>
          </a:p>
          <a:p>
            <a:pPr marL="342900" marR="0" lvl="0" indent="-342900">
              <a:lnSpc>
                <a:spcPct val="107000"/>
              </a:lnSpc>
              <a:spcBef>
                <a:spcPts val="0"/>
              </a:spcBef>
              <a:spcAft>
                <a:spcPts val="0"/>
              </a:spcAft>
              <a:buFont typeface="Calibri" panose="020F0502020204030204" pitchFamily="34" charset="0"/>
              <a:buChar char="-"/>
            </a:pPr>
            <a:r>
              <a:rPr lang="en-US" sz="1700" dirty="0">
                <a:effectLst/>
                <a:latin typeface="Calibri" panose="020F0502020204030204" pitchFamily="34" charset="0"/>
                <a:ea typeface="Calibri" panose="020F0502020204030204" pitchFamily="34" charset="0"/>
                <a:cs typeface="Times New Roman" panose="02020603050405020304" pitchFamily="18" charset="0"/>
              </a:rPr>
              <a:t>38% had first gift of $1,000+ </a:t>
            </a:r>
          </a:p>
          <a:p>
            <a:pPr marL="342900" marR="0" lvl="0" indent="-342900">
              <a:lnSpc>
                <a:spcPct val="107000"/>
              </a:lnSpc>
              <a:spcBef>
                <a:spcPts val="0"/>
              </a:spcBef>
              <a:spcAft>
                <a:spcPts val="0"/>
              </a:spcAft>
              <a:buFont typeface="Calibri" panose="020F0502020204030204" pitchFamily="34" charset="0"/>
              <a:buChar char="-"/>
            </a:pPr>
            <a:r>
              <a:rPr lang="en-US" sz="1700" dirty="0">
                <a:latin typeface="Calibri" panose="020F0502020204030204" pitchFamily="34" charset="0"/>
                <a:ea typeface="Calibri" panose="020F0502020204030204" pitchFamily="34" charset="0"/>
                <a:cs typeface="Times New Roman" panose="02020603050405020304" pitchFamily="18" charset="0"/>
              </a:rPr>
              <a:t>A</a:t>
            </a:r>
            <a:r>
              <a:rPr lang="en-US" sz="1700" dirty="0">
                <a:effectLst/>
                <a:latin typeface="Calibri" panose="020F0502020204030204" pitchFamily="34" charset="0"/>
                <a:ea typeface="Calibri" panose="020F0502020204030204" pitchFamily="34" charset="0"/>
                <a:cs typeface="Times New Roman" panose="02020603050405020304" pitchFamily="18" charset="0"/>
              </a:rPr>
              <a:t>verage first gift date of 2019 </a:t>
            </a:r>
          </a:p>
          <a:p>
            <a:pPr marL="342900" marR="0" lvl="0" indent="-342900">
              <a:lnSpc>
                <a:spcPct val="107000"/>
              </a:lnSpc>
              <a:spcBef>
                <a:spcPts val="0"/>
              </a:spcBef>
              <a:spcAft>
                <a:spcPts val="0"/>
              </a:spcAft>
              <a:buFont typeface="Calibri" panose="020F0502020204030204" pitchFamily="34" charset="0"/>
              <a:buChar char="-"/>
            </a:pPr>
            <a:r>
              <a:rPr lang="en-US" sz="1700" dirty="0">
                <a:effectLst/>
                <a:latin typeface="Calibri" panose="020F0502020204030204" pitchFamily="34" charset="0"/>
                <a:ea typeface="Calibri" panose="020F0502020204030204" pitchFamily="34" charset="0"/>
                <a:cs typeface="Times New Roman" panose="02020603050405020304" pitchFamily="18" charset="0"/>
              </a:rPr>
              <a:t>Majority give 2+ times a year </a:t>
            </a:r>
          </a:p>
          <a:p>
            <a:pPr marL="342900" marR="0" lvl="0" indent="-342900">
              <a:lnSpc>
                <a:spcPct val="107000"/>
              </a:lnSpc>
              <a:spcBef>
                <a:spcPts val="0"/>
              </a:spcBef>
              <a:spcAft>
                <a:spcPts val="0"/>
              </a:spcAft>
              <a:buFont typeface="Calibri" panose="020F0502020204030204" pitchFamily="34" charset="0"/>
              <a:buChar char="-"/>
            </a:pPr>
            <a:r>
              <a:rPr lang="en-US" sz="1700" dirty="0">
                <a:effectLst/>
                <a:latin typeface="Calibri" panose="020F0502020204030204" pitchFamily="34" charset="0"/>
                <a:ea typeface="Calibri" panose="020F0502020204030204" pitchFamily="34" charset="0"/>
                <a:cs typeface="Times New Roman" panose="02020603050405020304" pitchFamily="18" charset="0"/>
              </a:rPr>
              <a:t>&lt; 10% give with noncash assets </a:t>
            </a:r>
          </a:p>
          <a:p>
            <a:pPr marL="342900" marR="0" lvl="0" indent="-342900">
              <a:lnSpc>
                <a:spcPct val="107000"/>
              </a:lnSpc>
              <a:spcBef>
                <a:spcPts val="0"/>
              </a:spcBef>
              <a:spcAft>
                <a:spcPts val="800"/>
              </a:spcAft>
              <a:buFont typeface="Calibri" panose="020F0502020204030204" pitchFamily="34" charset="0"/>
              <a:buChar char="-"/>
            </a:pPr>
            <a:r>
              <a:rPr lang="en-US" sz="1700" dirty="0">
                <a:effectLst/>
                <a:latin typeface="Calibri" panose="020F0502020204030204" pitchFamily="34" charset="0"/>
                <a:ea typeface="Calibri" panose="020F0502020204030204" pitchFamily="34" charset="0"/>
                <a:cs typeface="Times New Roman" panose="02020603050405020304" pitchFamily="18" charset="0"/>
              </a:rPr>
              <a:t>31% are currently assigned to a solicitor</a:t>
            </a:r>
            <a:endParaRPr lang="en-US" sz="1700" dirty="0"/>
          </a:p>
        </p:txBody>
      </p:sp>
      <p:sp>
        <p:nvSpPr>
          <p:cNvPr id="9" name="TextBox 8">
            <a:extLst>
              <a:ext uri="{FF2B5EF4-FFF2-40B4-BE49-F238E27FC236}">
                <a16:creationId xmlns:a16="http://schemas.microsoft.com/office/drawing/2014/main" id="{96C34C7B-162C-C07D-E695-E23E0D7F73DC}"/>
              </a:ext>
            </a:extLst>
          </p:cNvPr>
          <p:cNvSpPr txBox="1"/>
          <p:nvPr/>
        </p:nvSpPr>
        <p:spPr>
          <a:xfrm>
            <a:off x="4839788" y="1416294"/>
            <a:ext cx="4237264" cy="2718501"/>
          </a:xfrm>
          <a:prstGeom prst="rect">
            <a:avLst/>
          </a:prstGeom>
          <a:noFill/>
        </p:spPr>
        <p:txBody>
          <a:bodyPr wrap="square">
            <a:spAutoFit/>
          </a:bodyPr>
          <a:lstStyle/>
          <a:p>
            <a:pPr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$2,500-7,499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1700" dirty="0">
                <a:effectLst/>
                <a:latin typeface="Calibri" panose="020F0502020204030204" pitchFamily="34" charset="0"/>
                <a:ea typeface="Calibri" panose="020F0502020204030204" pitchFamily="34" charset="0"/>
                <a:cs typeface="Times New Roman" panose="02020603050405020304" pitchFamily="18" charset="0"/>
              </a:rPr>
              <a:t>Average age between 55-74</a:t>
            </a:r>
          </a:p>
          <a:p>
            <a:pPr marL="342900" marR="0" lvl="0" indent="-342900">
              <a:lnSpc>
                <a:spcPct val="107000"/>
              </a:lnSpc>
              <a:spcBef>
                <a:spcPts val="0"/>
              </a:spcBef>
              <a:spcAft>
                <a:spcPts val="0"/>
              </a:spcAft>
              <a:buFont typeface="Calibri" panose="020F0502020204030204" pitchFamily="34" charset="0"/>
              <a:buChar char="-"/>
            </a:pPr>
            <a:r>
              <a:rPr lang="en-US" sz="1700" dirty="0">
                <a:effectLst/>
                <a:latin typeface="Calibri" panose="020F0502020204030204" pitchFamily="34" charset="0"/>
                <a:ea typeface="Calibri" panose="020F0502020204030204" pitchFamily="34" charset="0"/>
                <a:cs typeface="Times New Roman" panose="02020603050405020304" pitchFamily="18" charset="0"/>
              </a:rPr>
              <a:t>Majority are males</a:t>
            </a:r>
          </a:p>
          <a:p>
            <a:pPr marL="342900" marR="0" lvl="0" indent="-342900">
              <a:lnSpc>
                <a:spcPct val="107000"/>
              </a:lnSpc>
              <a:spcBef>
                <a:spcPts val="0"/>
              </a:spcBef>
              <a:spcAft>
                <a:spcPts val="0"/>
              </a:spcAft>
              <a:buFont typeface="Calibri" panose="020F0502020204030204" pitchFamily="34" charset="0"/>
              <a:buChar char="-"/>
            </a:pPr>
            <a:r>
              <a:rPr lang="en-US" sz="1700" dirty="0">
                <a:effectLst/>
                <a:latin typeface="Calibri" panose="020F0502020204030204" pitchFamily="34" charset="0"/>
                <a:ea typeface="Calibri" panose="020F0502020204030204" pitchFamily="34" charset="0"/>
                <a:cs typeface="Times New Roman" panose="02020603050405020304" pitchFamily="18" charset="0"/>
              </a:rPr>
              <a:t>55% had a first gift below $500</a:t>
            </a:r>
          </a:p>
          <a:p>
            <a:pPr marL="342900" marR="0" lvl="0" indent="-342900">
              <a:lnSpc>
                <a:spcPct val="107000"/>
              </a:lnSpc>
              <a:spcBef>
                <a:spcPts val="0"/>
              </a:spcBef>
              <a:spcAft>
                <a:spcPts val="0"/>
              </a:spcAft>
              <a:buFont typeface="Calibri" panose="020F0502020204030204" pitchFamily="34" charset="0"/>
              <a:buChar char="-"/>
            </a:pPr>
            <a:r>
              <a:rPr lang="en-US" sz="1700" dirty="0">
                <a:effectLst/>
                <a:latin typeface="Calibri" panose="020F0502020204030204" pitchFamily="34" charset="0"/>
                <a:ea typeface="Calibri" panose="020F0502020204030204" pitchFamily="34" charset="0"/>
                <a:cs typeface="Times New Roman" panose="02020603050405020304" pitchFamily="18" charset="0"/>
              </a:rPr>
              <a:t>36% had first gift of $1,000 </a:t>
            </a:r>
          </a:p>
          <a:p>
            <a:pPr marL="342900" marR="0" lvl="0" indent="-342900">
              <a:lnSpc>
                <a:spcPct val="107000"/>
              </a:lnSpc>
              <a:spcBef>
                <a:spcPts val="0"/>
              </a:spcBef>
              <a:spcAft>
                <a:spcPts val="0"/>
              </a:spcAft>
              <a:buFont typeface="Calibri" panose="020F0502020204030204" pitchFamily="34" charset="0"/>
              <a:buChar char="-"/>
            </a:pPr>
            <a:r>
              <a:rPr lang="en-US" sz="1700" dirty="0">
                <a:latin typeface="Calibri" panose="020F0502020204030204" pitchFamily="34" charset="0"/>
                <a:ea typeface="Calibri" panose="020F0502020204030204" pitchFamily="34" charset="0"/>
                <a:cs typeface="Times New Roman" panose="02020603050405020304" pitchFamily="18" charset="0"/>
              </a:rPr>
              <a:t>A</a:t>
            </a:r>
            <a:r>
              <a:rPr lang="en-US" sz="1700" dirty="0">
                <a:effectLst/>
                <a:latin typeface="Calibri" panose="020F0502020204030204" pitchFamily="34" charset="0"/>
                <a:ea typeface="Calibri" panose="020F0502020204030204" pitchFamily="34" charset="0"/>
                <a:cs typeface="Times New Roman" panose="02020603050405020304" pitchFamily="18" charset="0"/>
              </a:rPr>
              <a:t>verage first gift date of 2015</a:t>
            </a:r>
          </a:p>
          <a:p>
            <a:pPr marL="342900" marR="0" lvl="0" indent="-342900">
              <a:lnSpc>
                <a:spcPct val="107000"/>
              </a:lnSpc>
              <a:spcBef>
                <a:spcPts val="0"/>
              </a:spcBef>
              <a:spcAft>
                <a:spcPts val="0"/>
              </a:spcAft>
              <a:buFont typeface="Calibri" panose="020F0502020204030204" pitchFamily="34" charset="0"/>
              <a:buChar char="-"/>
            </a:pPr>
            <a:r>
              <a:rPr lang="en-US" sz="1700" dirty="0">
                <a:effectLst/>
                <a:latin typeface="Calibri" panose="020F0502020204030204" pitchFamily="34" charset="0"/>
                <a:ea typeface="Calibri" panose="020F0502020204030204" pitchFamily="34" charset="0"/>
                <a:cs typeface="Times New Roman" panose="02020603050405020304" pitchFamily="18" charset="0"/>
              </a:rPr>
              <a:t>Majority give once a year</a:t>
            </a:r>
          </a:p>
          <a:p>
            <a:pPr marL="342900" marR="0" lvl="0" indent="-342900">
              <a:lnSpc>
                <a:spcPct val="107000"/>
              </a:lnSpc>
              <a:spcBef>
                <a:spcPts val="0"/>
              </a:spcBef>
              <a:spcAft>
                <a:spcPts val="0"/>
              </a:spcAft>
              <a:buFont typeface="Calibri" panose="020F0502020204030204" pitchFamily="34" charset="0"/>
              <a:buChar char="-"/>
            </a:pPr>
            <a:r>
              <a:rPr lang="en-US" sz="1700" dirty="0">
                <a:effectLst/>
                <a:latin typeface="Calibri" panose="020F0502020204030204" pitchFamily="34" charset="0"/>
                <a:ea typeface="Calibri" panose="020F0502020204030204" pitchFamily="34" charset="0"/>
                <a:cs typeface="Times New Roman" panose="02020603050405020304" pitchFamily="18" charset="0"/>
              </a:rPr>
              <a:t>20% give with noncash assets</a:t>
            </a:r>
          </a:p>
          <a:p>
            <a:pPr marL="342900" marR="0" lvl="0" indent="-342900">
              <a:lnSpc>
                <a:spcPct val="107000"/>
              </a:lnSpc>
              <a:spcBef>
                <a:spcPts val="0"/>
              </a:spcBef>
              <a:spcAft>
                <a:spcPts val="800"/>
              </a:spcAft>
              <a:buFont typeface="Calibri" panose="020F0502020204030204" pitchFamily="34" charset="0"/>
              <a:buChar char="-"/>
            </a:pPr>
            <a:r>
              <a:rPr lang="en-US" sz="1700" dirty="0">
                <a:effectLst/>
                <a:latin typeface="Calibri" panose="020F0502020204030204" pitchFamily="34" charset="0"/>
                <a:ea typeface="Calibri" panose="020F0502020204030204" pitchFamily="34" charset="0"/>
                <a:cs typeface="Times New Roman" panose="02020603050405020304" pitchFamily="18" charset="0"/>
              </a:rPr>
              <a:t>76% have a solicitor</a:t>
            </a:r>
          </a:p>
        </p:txBody>
      </p:sp>
      <p:pic>
        <p:nvPicPr>
          <p:cNvPr id="13" name="Picture 12" descr="Logo&#10;&#10;Description automatically generated">
            <a:extLst>
              <a:ext uri="{FF2B5EF4-FFF2-40B4-BE49-F238E27FC236}">
                <a16:creationId xmlns:a16="http://schemas.microsoft.com/office/drawing/2014/main" id="{A96AF70B-6A20-AEC1-4A82-2DA2955E880D}"/>
              </a:ext>
            </a:extLst>
          </p:cNvPr>
          <p:cNvPicPr>
            <a:picLocks noChangeAspect="1"/>
          </p:cNvPicPr>
          <p:nvPr/>
        </p:nvPicPr>
        <p:blipFill>
          <a:blip r:embed="rId3"/>
          <a:stretch>
            <a:fillRect/>
          </a:stretch>
        </p:blipFill>
        <p:spPr>
          <a:xfrm>
            <a:off x="5687735" y="-62243"/>
            <a:ext cx="3456265" cy="1329333"/>
          </a:xfrm>
          <a:prstGeom prst="rect">
            <a:avLst/>
          </a:prstGeom>
        </p:spPr>
      </p:pic>
      <p:sp>
        <p:nvSpPr>
          <p:cNvPr id="2" name="Star: 5 Points 1">
            <a:extLst>
              <a:ext uri="{FF2B5EF4-FFF2-40B4-BE49-F238E27FC236}">
                <a16:creationId xmlns:a16="http://schemas.microsoft.com/office/drawing/2014/main" id="{219E8C6F-3ED0-8784-58EC-792FC7585E0A}"/>
              </a:ext>
            </a:extLst>
          </p:cNvPr>
          <p:cNvSpPr/>
          <p:nvPr/>
        </p:nvSpPr>
        <p:spPr>
          <a:xfrm>
            <a:off x="294539" y="2954584"/>
            <a:ext cx="324399" cy="23489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tar: 5 Points 2">
            <a:extLst>
              <a:ext uri="{FF2B5EF4-FFF2-40B4-BE49-F238E27FC236}">
                <a16:creationId xmlns:a16="http://schemas.microsoft.com/office/drawing/2014/main" id="{E7825176-59C3-504B-3D13-00AE56C0A2E3}"/>
              </a:ext>
            </a:extLst>
          </p:cNvPr>
          <p:cNvSpPr/>
          <p:nvPr/>
        </p:nvSpPr>
        <p:spPr>
          <a:xfrm>
            <a:off x="4776397" y="2979490"/>
            <a:ext cx="324399" cy="23489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tar: 5 Points 3">
            <a:extLst>
              <a:ext uri="{FF2B5EF4-FFF2-40B4-BE49-F238E27FC236}">
                <a16:creationId xmlns:a16="http://schemas.microsoft.com/office/drawing/2014/main" id="{F20BA907-7098-18B7-7A0A-CB482B0A284E}"/>
              </a:ext>
            </a:extLst>
          </p:cNvPr>
          <p:cNvSpPr/>
          <p:nvPr/>
        </p:nvSpPr>
        <p:spPr>
          <a:xfrm>
            <a:off x="277921" y="3448587"/>
            <a:ext cx="324399" cy="234892"/>
          </a:xfrm>
          <a:prstGeom prst="star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 name="Star: 5 Points 4">
            <a:extLst>
              <a:ext uri="{FF2B5EF4-FFF2-40B4-BE49-F238E27FC236}">
                <a16:creationId xmlns:a16="http://schemas.microsoft.com/office/drawing/2014/main" id="{D2B62BAE-4966-29D4-6D08-083A35383AAE}"/>
              </a:ext>
            </a:extLst>
          </p:cNvPr>
          <p:cNvSpPr/>
          <p:nvPr/>
        </p:nvSpPr>
        <p:spPr>
          <a:xfrm>
            <a:off x="4776643" y="3519384"/>
            <a:ext cx="324399" cy="234892"/>
          </a:xfrm>
          <a:prstGeom prst="star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Star: 5 Points 5">
            <a:extLst>
              <a:ext uri="{FF2B5EF4-FFF2-40B4-BE49-F238E27FC236}">
                <a16:creationId xmlns:a16="http://schemas.microsoft.com/office/drawing/2014/main" id="{F2035415-6D80-E241-9A5D-3EE2529A243C}"/>
              </a:ext>
            </a:extLst>
          </p:cNvPr>
          <p:cNvSpPr/>
          <p:nvPr/>
        </p:nvSpPr>
        <p:spPr>
          <a:xfrm>
            <a:off x="291196" y="3754276"/>
            <a:ext cx="324399" cy="234892"/>
          </a:xfrm>
          <a:prstGeom prst="star5">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8" name="Star: 5 Points 7">
            <a:extLst>
              <a:ext uri="{FF2B5EF4-FFF2-40B4-BE49-F238E27FC236}">
                <a16:creationId xmlns:a16="http://schemas.microsoft.com/office/drawing/2014/main" id="{B595A403-2964-1F64-803D-B678D41E6AEF}"/>
              </a:ext>
            </a:extLst>
          </p:cNvPr>
          <p:cNvSpPr/>
          <p:nvPr/>
        </p:nvSpPr>
        <p:spPr>
          <a:xfrm>
            <a:off x="4766348" y="3835478"/>
            <a:ext cx="324399" cy="234892"/>
          </a:xfrm>
          <a:prstGeom prst="star5">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9342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0945B8-7F4E-99B2-4ABB-95C64925D1BF}"/>
              </a:ext>
            </a:extLst>
          </p:cNvPr>
          <p:cNvSpPr>
            <a:spLocks noGrp="1"/>
          </p:cNvSpPr>
          <p:nvPr>
            <p:ph type="title"/>
          </p:nvPr>
        </p:nvSpPr>
        <p:spPr/>
        <p:txBody>
          <a:bodyPr/>
          <a:lstStyle/>
          <a:p>
            <a:r>
              <a:rPr lang="en-US" b="1" dirty="0"/>
              <a:t>What We Will Cover</a:t>
            </a:r>
          </a:p>
        </p:txBody>
      </p:sp>
      <p:sp>
        <p:nvSpPr>
          <p:cNvPr id="4" name="Content Placeholder 3">
            <a:extLst>
              <a:ext uri="{FF2B5EF4-FFF2-40B4-BE49-F238E27FC236}">
                <a16:creationId xmlns:a16="http://schemas.microsoft.com/office/drawing/2014/main" id="{FEB96623-FC53-3FC8-03E0-A8491F221762}"/>
              </a:ext>
            </a:extLst>
          </p:cNvPr>
          <p:cNvSpPr>
            <a:spLocks noGrp="1"/>
          </p:cNvSpPr>
          <p:nvPr>
            <p:ph sz="quarter" idx="10"/>
          </p:nvPr>
        </p:nvSpPr>
        <p:spPr/>
        <p:txBody>
          <a:bodyPr/>
          <a:lstStyle/>
          <a:p>
            <a:pPr>
              <a:spcAft>
                <a:spcPts val="1200"/>
              </a:spcAft>
            </a:pPr>
            <a:r>
              <a:rPr lang="en-US" dirty="0"/>
              <a:t>The importance of a healthy donor pipeline</a:t>
            </a:r>
          </a:p>
          <a:p>
            <a:r>
              <a:rPr lang="en-US" dirty="0"/>
              <a:t>Identification and engagement at each level</a:t>
            </a:r>
          </a:p>
          <a:p>
            <a:pPr lvl="1"/>
            <a:r>
              <a:rPr lang="en-US" dirty="0"/>
              <a:t>Annual -&gt; Mid-Level</a:t>
            </a:r>
          </a:p>
          <a:p>
            <a:pPr lvl="1"/>
            <a:r>
              <a:rPr lang="en-US" dirty="0"/>
              <a:t>Mid-Level -&gt; Major</a:t>
            </a:r>
          </a:p>
          <a:p>
            <a:pPr lvl="1">
              <a:spcAft>
                <a:spcPts val="1200"/>
              </a:spcAft>
            </a:pPr>
            <a:r>
              <a:rPr lang="en-US" dirty="0"/>
              <a:t>Major -&gt; Transformational</a:t>
            </a:r>
          </a:p>
          <a:p>
            <a:r>
              <a:rPr lang="en-US" dirty="0"/>
              <a:t>Discuss what you will prioritize at your organization</a:t>
            </a:r>
          </a:p>
          <a:p>
            <a:endParaRPr lang="en-US" dirty="0"/>
          </a:p>
        </p:txBody>
      </p:sp>
    </p:spTree>
    <p:extLst>
      <p:ext uri="{BB962C8B-B14F-4D97-AF65-F5344CB8AC3E}">
        <p14:creationId xmlns:p14="http://schemas.microsoft.com/office/powerpoint/2010/main" val="18631246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4CB020A-D1BE-A4CC-0466-46C50346421A}"/>
              </a:ext>
            </a:extLst>
          </p:cNvPr>
          <p:cNvSpPr>
            <a:spLocks noGrp="1"/>
          </p:cNvSpPr>
          <p:nvPr>
            <p:ph type="body" sz="quarter" idx="3"/>
          </p:nvPr>
        </p:nvSpPr>
        <p:spPr/>
        <p:txBody>
          <a:bodyPr>
            <a:normAutofit/>
          </a:bodyPr>
          <a:lstStyle/>
          <a:p>
            <a:r>
              <a:rPr lang="en-US" sz="2400" dirty="0"/>
              <a:t>What Did We Do?</a:t>
            </a:r>
          </a:p>
        </p:txBody>
      </p:sp>
      <p:sp>
        <p:nvSpPr>
          <p:cNvPr id="2" name="Title 1">
            <a:extLst>
              <a:ext uri="{FF2B5EF4-FFF2-40B4-BE49-F238E27FC236}">
                <a16:creationId xmlns:a16="http://schemas.microsoft.com/office/drawing/2014/main" id="{D006E564-324D-78B1-A695-FD373CA12B2E}"/>
              </a:ext>
            </a:extLst>
          </p:cNvPr>
          <p:cNvSpPr>
            <a:spLocks noGrp="1"/>
          </p:cNvSpPr>
          <p:nvPr>
            <p:ph type="title"/>
          </p:nvPr>
        </p:nvSpPr>
        <p:spPr/>
        <p:txBody>
          <a:bodyPr>
            <a:normAutofit/>
          </a:bodyPr>
          <a:lstStyle/>
          <a:p>
            <a:r>
              <a:rPr lang="en-US" b="1" dirty="0"/>
              <a:t>Turn Numbers to Action</a:t>
            </a:r>
          </a:p>
        </p:txBody>
      </p:sp>
      <p:sp>
        <p:nvSpPr>
          <p:cNvPr id="4" name="Text Placeholder 3">
            <a:extLst>
              <a:ext uri="{FF2B5EF4-FFF2-40B4-BE49-F238E27FC236}">
                <a16:creationId xmlns:a16="http://schemas.microsoft.com/office/drawing/2014/main" id="{40B47CB9-FBFE-2CB2-15F3-806DEC9FD4AC}"/>
              </a:ext>
            </a:extLst>
          </p:cNvPr>
          <p:cNvSpPr>
            <a:spLocks noGrp="1"/>
          </p:cNvSpPr>
          <p:nvPr>
            <p:ph type="body" idx="1"/>
          </p:nvPr>
        </p:nvSpPr>
        <p:spPr>
          <a:xfrm>
            <a:off x="646511" y="1260872"/>
            <a:ext cx="3868340" cy="617934"/>
          </a:xfrm>
        </p:spPr>
        <p:txBody>
          <a:bodyPr>
            <a:normAutofit/>
          </a:bodyPr>
          <a:lstStyle/>
          <a:p>
            <a:r>
              <a:rPr lang="en-US" sz="2400" dirty="0"/>
              <a:t>What Did We See?</a:t>
            </a:r>
          </a:p>
        </p:txBody>
      </p:sp>
      <p:sp>
        <p:nvSpPr>
          <p:cNvPr id="3" name="Content Placeholder 2">
            <a:extLst>
              <a:ext uri="{FF2B5EF4-FFF2-40B4-BE49-F238E27FC236}">
                <a16:creationId xmlns:a16="http://schemas.microsoft.com/office/drawing/2014/main" id="{0E19BCF5-1502-C460-C30F-5269A4D18A6F}"/>
              </a:ext>
            </a:extLst>
          </p:cNvPr>
          <p:cNvSpPr>
            <a:spLocks noGrp="1"/>
          </p:cNvSpPr>
          <p:nvPr>
            <p:ph sz="half" idx="2"/>
          </p:nvPr>
        </p:nvSpPr>
        <p:spPr>
          <a:xfrm>
            <a:off x="629842" y="2041380"/>
            <a:ext cx="3868340" cy="2763441"/>
          </a:xfrm>
        </p:spPr>
        <p:txBody>
          <a:bodyPr>
            <a:normAutofit fontScale="85000" lnSpcReduction="20000"/>
          </a:bodyPr>
          <a:lstStyle/>
          <a:p>
            <a:r>
              <a:rPr lang="en-US" sz="2500" dirty="0">
                <a:solidFill>
                  <a:schemeClr val="tx1"/>
                </a:solidFill>
              </a:rPr>
              <a:t>At least 3 years for significant increases</a:t>
            </a:r>
          </a:p>
          <a:p>
            <a:endParaRPr lang="en-US" sz="2500" dirty="0">
              <a:solidFill>
                <a:schemeClr val="tx1"/>
              </a:solidFill>
            </a:endParaRPr>
          </a:p>
          <a:p>
            <a:r>
              <a:rPr lang="en-US" sz="2500" dirty="0">
                <a:solidFill>
                  <a:schemeClr val="tx1"/>
                </a:solidFill>
              </a:rPr>
              <a:t>Non-cash giving vehicles</a:t>
            </a:r>
          </a:p>
          <a:p>
            <a:endParaRPr lang="en-US" sz="2500" dirty="0">
              <a:solidFill>
                <a:schemeClr val="tx1"/>
              </a:solidFill>
            </a:endParaRPr>
          </a:p>
          <a:p>
            <a:r>
              <a:rPr lang="en-US" sz="2500" dirty="0">
                <a:solidFill>
                  <a:schemeClr val="tx1"/>
                </a:solidFill>
              </a:rPr>
              <a:t>Personal engagement </a:t>
            </a:r>
          </a:p>
        </p:txBody>
      </p:sp>
      <p:sp>
        <p:nvSpPr>
          <p:cNvPr id="6" name="Content Placeholder 5">
            <a:extLst>
              <a:ext uri="{FF2B5EF4-FFF2-40B4-BE49-F238E27FC236}">
                <a16:creationId xmlns:a16="http://schemas.microsoft.com/office/drawing/2014/main" id="{2A61EEBA-EB96-CD9D-DFA8-BCE6490A785C}"/>
              </a:ext>
            </a:extLst>
          </p:cNvPr>
          <p:cNvSpPr>
            <a:spLocks noGrp="1"/>
          </p:cNvSpPr>
          <p:nvPr>
            <p:ph sz="quarter" idx="4"/>
          </p:nvPr>
        </p:nvSpPr>
        <p:spPr>
          <a:xfrm>
            <a:off x="4629150" y="1986936"/>
            <a:ext cx="4137345" cy="2763441"/>
          </a:xfrm>
        </p:spPr>
        <p:txBody>
          <a:bodyPr>
            <a:normAutofit fontScale="85000" lnSpcReduction="20000"/>
          </a:bodyPr>
          <a:lstStyle/>
          <a:p>
            <a:pPr marL="571500" indent="-342900" defTabSz="914400">
              <a:spcAft>
                <a:spcPts val="1800"/>
              </a:spcAft>
            </a:pPr>
            <a:r>
              <a:rPr lang="en-US" sz="2500" dirty="0">
                <a:solidFill>
                  <a:schemeClr val="tx1">
                    <a:lumMod val="85000"/>
                    <a:lumOff val="15000"/>
                  </a:schemeClr>
                </a:solidFill>
              </a:rPr>
              <a:t>Increased ask amounts after three years</a:t>
            </a:r>
          </a:p>
          <a:p>
            <a:pPr marL="571500" indent="-342900" defTabSz="914400">
              <a:spcAft>
                <a:spcPts val="1800"/>
              </a:spcAft>
            </a:pPr>
            <a:r>
              <a:rPr lang="en-US" sz="2500" dirty="0">
                <a:solidFill>
                  <a:schemeClr val="tx1">
                    <a:lumMod val="85000"/>
                    <a:lumOff val="15000"/>
                  </a:schemeClr>
                </a:solidFill>
              </a:rPr>
              <a:t>Promoted non-cash giving and prioritized those already using those vehicles</a:t>
            </a:r>
          </a:p>
          <a:p>
            <a:pPr marL="571500" indent="-342900" defTabSz="914400">
              <a:spcAft>
                <a:spcPts val="1800"/>
              </a:spcAft>
            </a:pPr>
            <a:r>
              <a:rPr lang="en-US" sz="2500" dirty="0">
                <a:solidFill>
                  <a:schemeClr val="tx1">
                    <a:lumMod val="85000"/>
                    <a:lumOff val="15000"/>
                  </a:schemeClr>
                </a:solidFill>
              </a:rPr>
              <a:t>Provided personal engagement to donors outside of portfolios</a:t>
            </a:r>
          </a:p>
          <a:p>
            <a:endParaRPr lang="en-US" dirty="0"/>
          </a:p>
        </p:txBody>
      </p:sp>
    </p:spTree>
    <p:extLst>
      <p:ext uri="{BB962C8B-B14F-4D97-AF65-F5344CB8AC3E}">
        <p14:creationId xmlns:p14="http://schemas.microsoft.com/office/powerpoint/2010/main" val="3706540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4" grpId="0" build="p"/>
      <p:bldP spid="3" grpId="0" build="p"/>
      <p:bldP spid="6"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A186B-CD3B-4CA9-83AC-02EF1EB35341}"/>
              </a:ext>
            </a:extLst>
          </p:cNvPr>
          <p:cNvSpPr>
            <a:spLocks noGrp="1"/>
          </p:cNvSpPr>
          <p:nvPr>
            <p:ph type="title"/>
          </p:nvPr>
        </p:nvSpPr>
        <p:spPr/>
        <p:txBody>
          <a:bodyPr vert="horz" lIns="91440" tIns="45720" rIns="91440" bIns="45720" rtlCol="0" anchor="ctr">
            <a:normAutofit/>
          </a:bodyPr>
          <a:lstStyle/>
          <a:p>
            <a:pPr defTabSz="914400"/>
            <a:r>
              <a:rPr lang="en-US" sz="3200" b="1" kern="1200" dirty="0">
                <a:solidFill>
                  <a:schemeClr val="tx1"/>
                </a:solidFill>
                <a:latin typeface="+mj-lt"/>
                <a:ea typeface="+mj-ea"/>
                <a:cs typeface="+mj-cs"/>
              </a:rPr>
              <a:t>Processes</a:t>
            </a:r>
          </a:p>
        </p:txBody>
      </p:sp>
      <p:graphicFrame>
        <p:nvGraphicFramePr>
          <p:cNvPr id="5" name="Content Placeholder 2">
            <a:extLst>
              <a:ext uri="{FF2B5EF4-FFF2-40B4-BE49-F238E27FC236}">
                <a16:creationId xmlns:a16="http://schemas.microsoft.com/office/drawing/2014/main" id="{7C70DE20-21E2-F986-6004-1CAC667E4EB8}"/>
              </a:ext>
            </a:extLst>
          </p:cNvPr>
          <p:cNvGraphicFramePr>
            <a:graphicFrameLocks noGrp="1"/>
          </p:cNvGraphicFramePr>
          <p:nvPr>
            <p:ph sz="quarter" idx="10"/>
            <p:extLst>
              <p:ext uri="{D42A27DB-BD31-4B8C-83A1-F6EECF244321}">
                <p14:modId xmlns:p14="http://schemas.microsoft.com/office/powerpoint/2010/main" val="2023708097"/>
              </p:ext>
            </p:extLst>
          </p:nvPr>
        </p:nvGraphicFramePr>
        <p:xfrm>
          <a:off x="628650" y="1779588"/>
          <a:ext cx="7886700" cy="24733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2735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6E564-324D-78B1-A695-FD373CA12B2E}"/>
              </a:ext>
            </a:extLst>
          </p:cNvPr>
          <p:cNvSpPr>
            <a:spLocks noGrp="1"/>
          </p:cNvSpPr>
          <p:nvPr>
            <p:ph type="title"/>
          </p:nvPr>
        </p:nvSpPr>
        <p:spPr>
          <a:xfrm>
            <a:off x="4782344" y="803623"/>
            <a:ext cx="3604497" cy="597773"/>
          </a:xfrm>
        </p:spPr>
        <p:txBody>
          <a:bodyPr vert="horz" lIns="91440" tIns="45720" rIns="91440" bIns="45720" rtlCol="0" anchor="t">
            <a:normAutofit/>
          </a:bodyPr>
          <a:lstStyle/>
          <a:p>
            <a:pPr defTabSz="914400"/>
            <a:r>
              <a:rPr lang="en-US" sz="3000" b="1" kern="1200" dirty="0">
                <a:solidFill>
                  <a:schemeClr val="tx1"/>
                </a:solidFill>
                <a:latin typeface="+mj-lt"/>
                <a:ea typeface="+mj-ea"/>
                <a:cs typeface="+mj-cs"/>
              </a:rPr>
              <a:t>Qualification Plan</a:t>
            </a:r>
          </a:p>
        </p:txBody>
      </p:sp>
      <p:pic>
        <p:nvPicPr>
          <p:cNvPr id="7" name="Graphic 6" descr="Check List">
            <a:extLst>
              <a:ext uri="{FF2B5EF4-FFF2-40B4-BE49-F238E27FC236}">
                <a16:creationId xmlns:a16="http://schemas.microsoft.com/office/drawing/2014/main" id="{B60E70A3-4E02-24D5-6D7D-DF9F39DACB7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5352" y="1018590"/>
            <a:ext cx="3106320" cy="3106320"/>
          </a:xfrm>
          <a:custGeom>
            <a:avLst/>
            <a:gdLst/>
            <a:ahLst/>
            <a:cxnLst/>
            <a:rect l="l" t="t" r="r" b="b"/>
            <a:pathLst>
              <a:path w="4141760" h="4377846">
                <a:moveTo>
                  <a:pt x="0" y="0"/>
                </a:moveTo>
                <a:lnTo>
                  <a:pt x="4141760" y="0"/>
                </a:lnTo>
                <a:lnTo>
                  <a:pt x="4141760" y="4377846"/>
                </a:lnTo>
                <a:lnTo>
                  <a:pt x="0" y="4377846"/>
                </a:lnTo>
                <a:close/>
              </a:path>
            </a:pathLst>
          </a:custGeom>
        </p:spPr>
      </p:pic>
      <p:sp>
        <p:nvSpPr>
          <p:cNvPr id="4" name="TextBox 3">
            <a:extLst>
              <a:ext uri="{FF2B5EF4-FFF2-40B4-BE49-F238E27FC236}">
                <a16:creationId xmlns:a16="http://schemas.microsoft.com/office/drawing/2014/main" id="{C8F000E0-BA0A-017D-FC83-4EBA8FEE7F81}"/>
              </a:ext>
            </a:extLst>
          </p:cNvPr>
          <p:cNvSpPr txBox="1"/>
          <p:nvPr/>
        </p:nvSpPr>
        <p:spPr>
          <a:xfrm>
            <a:off x="3361672" y="1412358"/>
            <a:ext cx="5690048" cy="1508105"/>
          </a:xfrm>
          <a:prstGeom prst="rect">
            <a:avLst/>
          </a:prstGeom>
          <a:noFill/>
        </p:spPr>
        <p:txBody>
          <a:bodyPr wrap="square" rtlCol="0">
            <a:spAutoFit/>
          </a:bodyPr>
          <a:lstStyle/>
          <a:p>
            <a:r>
              <a:rPr lang="en-US" sz="2000" dirty="0"/>
              <a:t>Provide a personal relationship on a trial basis </a:t>
            </a:r>
          </a:p>
          <a:p>
            <a:pPr marL="285750" indent="-285750">
              <a:buFontTx/>
              <a:buChar char="-"/>
            </a:pPr>
            <a:r>
              <a:rPr lang="en-US" i="1" dirty="0"/>
              <a:t>Multichannel </a:t>
            </a:r>
          </a:p>
          <a:p>
            <a:pPr marL="285750" indent="-285750">
              <a:buFontTx/>
              <a:buChar char="-"/>
            </a:pPr>
            <a:r>
              <a:rPr lang="en-US" dirty="0"/>
              <a:t>Survey to learn </a:t>
            </a:r>
            <a:r>
              <a:rPr lang="en-US" i="1" dirty="0"/>
              <a:t>why</a:t>
            </a:r>
            <a:r>
              <a:rPr lang="en-US" dirty="0"/>
              <a:t> they give and how they want to engage</a:t>
            </a:r>
          </a:p>
          <a:p>
            <a:pPr marL="285750" indent="-285750">
              <a:buFontTx/>
              <a:buChar char="-"/>
            </a:pPr>
            <a:r>
              <a:rPr lang="en-US" i="1" dirty="0"/>
              <a:t>Invitations</a:t>
            </a:r>
            <a:r>
              <a:rPr lang="en-US" dirty="0"/>
              <a:t> to tour, events, volunteer, personal meetings</a:t>
            </a:r>
          </a:p>
        </p:txBody>
      </p:sp>
      <p:sp>
        <p:nvSpPr>
          <p:cNvPr id="5" name="TextBox 4">
            <a:extLst>
              <a:ext uri="{FF2B5EF4-FFF2-40B4-BE49-F238E27FC236}">
                <a16:creationId xmlns:a16="http://schemas.microsoft.com/office/drawing/2014/main" id="{5A02C760-3BBE-32F0-7BEE-34CCF9BD4778}"/>
              </a:ext>
            </a:extLst>
          </p:cNvPr>
          <p:cNvSpPr txBox="1"/>
          <p:nvPr/>
        </p:nvSpPr>
        <p:spPr>
          <a:xfrm>
            <a:off x="3165231" y="3181000"/>
            <a:ext cx="5886489" cy="1200329"/>
          </a:xfrm>
          <a:prstGeom prst="rect">
            <a:avLst/>
          </a:prstGeom>
          <a:noFill/>
        </p:spPr>
        <p:txBody>
          <a:bodyPr wrap="square" rtlCol="0">
            <a:spAutoFit/>
          </a:bodyPr>
          <a:lstStyle/>
          <a:p>
            <a:r>
              <a:rPr lang="en-US" dirty="0"/>
              <a:t>- About two-month process per donor</a:t>
            </a:r>
          </a:p>
          <a:p>
            <a:r>
              <a:rPr lang="en-US" dirty="0"/>
              <a:t>- Around 2 total hours/ week</a:t>
            </a:r>
          </a:p>
          <a:p>
            <a:r>
              <a:rPr lang="en-US" dirty="0"/>
              <a:t>- Can be done by one person or split between a larger team</a:t>
            </a:r>
          </a:p>
          <a:p>
            <a:endParaRPr lang="en-US" dirty="0"/>
          </a:p>
        </p:txBody>
      </p:sp>
    </p:spTree>
    <p:extLst>
      <p:ext uri="{BB962C8B-B14F-4D97-AF65-F5344CB8AC3E}">
        <p14:creationId xmlns:p14="http://schemas.microsoft.com/office/powerpoint/2010/main" val="6093837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6E564-324D-78B1-A695-FD373CA12B2E}"/>
              </a:ext>
            </a:extLst>
          </p:cNvPr>
          <p:cNvSpPr>
            <a:spLocks noGrp="1"/>
          </p:cNvSpPr>
          <p:nvPr>
            <p:ph type="title"/>
          </p:nvPr>
        </p:nvSpPr>
        <p:spPr>
          <a:xfrm>
            <a:off x="4570577" y="813881"/>
            <a:ext cx="3733482" cy="400874"/>
          </a:xfrm>
        </p:spPr>
        <p:txBody>
          <a:bodyPr vert="horz" lIns="91440" tIns="45720" rIns="91440" bIns="45720" rtlCol="0" anchor="ctr">
            <a:normAutofit fontScale="90000"/>
          </a:bodyPr>
          <a:lstStyle/>
          <a:p>
            <a:pPr defTabSz="914400"/>
            <a:r>
              <a:rPr lang="en-US" sz="2800" b="1" kern="1200" dirty="0">
                <a:solidFill>
                  <a:schemeClr val="tx1"/>
                </a:solidFill>
                <a:latin typeface="+mj-lt"/>
                <a:ea typeface="+mj-ea"/>
                <a:cs typeface="+mj-cs"/>
              </a:rPr>
              <a:t>Fund a Need</a:t>
            </a:r>
          </a:p>
        </p:txBody>
      </p:sp>
      <p:pic>
        <p:nvPicPr>
          <p:cNvPr id="21" name="Graphic 20" descr="Dollar">
            <a:extLst>
              <a:ext uri="{FF2B5EF4-FFF2-40B4-BE49-F238E27FC236}">
                <a16:creationId xmlns:a16="http://schemas.microsoft.com/office/drawing/2014/main" id="{47068B53-1C5E-2801-D8B8-74487098C85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5212" y="1345384"/>
            <a:ext cx="2715016" cy="2715016"/>
          </a:xfrm>
          <a:prstGeom prst="rect">
            <a:avLst/>
          </a:prstGeom>
        </p:spPr>
      </p:pic>
      <p:sp>
        <p:nvSpPr>
          <p:cNvPr id="4" name="TextBox 3">
            <a:extLst>
              <a:ext uri="{FF2B5EF4-FFF2-40B4-BE49-F238E27FC236}">
                <a16:creationId xmlns:a16="http://schemas.microsoft.com/office/drawing/2014/main" id="{C8F000E0-BA0A-017D-FC83-4EBA8FEE7F81}"/>
              </a:ext>
            </a:extLst>
          </p:cNvPr>
          <p:cNvSpPr txBox="1"/>
          <p:nvPr/>
        </p:nvSpPr>
        <p:spPr>
          <a:xfrm>
            <a:off x="3155182" y="1214755"/>
            <a:ext cx="5894362" cy="1977610"/>
          </a:xfrm>
          <a:prstGeom prst="rect">
            <a:avLst/>
          </a:prstGeom>
        </p:spPr>
        <p:txBody>
          <a:bodyPr vert="horz" lIns="91440" tIns="45720" rIns="91440" bIns="45720" rtlCol="0" anchor="ctr">
            <a:normAutofit/>
          </a:bodyPr>
          <a:lstStyle/>
          <a:p>
            <a:pPr defTabSz="914400">
              <a:lnSpc>
                <a:spcPct val="90000"/>
              </a:lnSpc>
              <a:spcAft>
                <a:spcPts val="600"/>
              </a:spcAft>
            </a:pPr>
            <a:r>
              <a:rPr lang="en-US" b="1" dirty="0"/>
              <a:t>Have a big funding gap, campaign or project?</a:t>
            </a:r>
            <a:endParaRPr lang="en-US" dirty="0"/>
          </a:p>
          <a:p>
            <a:pPr defTabSz="914400">
              <a:lnSpc>
                <a:spcPct val="90000"/>
              </a:lnSpc>
              <a:spcAft>
                <a:spcPts val="600"/>
              </a:spcAft>
            </a:pPr>
            <a:r>
              <a:rPr lang="en-US" dirty="0"/>
              <a:t>- Don’t look straight to your top donors to fund it </a:t>
            </a:r>
          </a:p>
          <a:p>
            <a:pPr defTabSz="914400">
              <a:lnSpc>
                <a:spcPct val="90000"/>
              </a:lnSpc>
              <a:spcAft>
                <a:spcPts val="600"/>
              </a:spcAft>
            </a:pPr>
            <a:r>
              <a:rPr lang="en-US" dirty="0"/>
              <a:t>- Consider your </a:t>
            </a:r>
            <a:r>
              <a:rPr lang="en-US" i="1" dirty="0"/>
              <a:t>next level donors</a:t>
            </a:r>
          </a:p>
          <a:p>
            <a:pPr defTabSz="914400">
              <a:lnSpc>
                <a:spcPct val="90000"/>
              </a:lnSpc>
              <a:spcAft>
                <a:spcPts val="600"/>
              </a:spcAft>
            </a:pPr>
            <a:r>
              <a:rPr lang="en-US" dirty="0"/>
              <a:t>- Make the opportunity </a:t>
            </a:r>
            <a:r>
              <a:rPr lang="en-US" i="1" dirty="0"/>
              <a:t>compelling</a:t>
            </a:r>
            <a:r>
              <a:rPr lang="en-US" dirty="0"/>
              <a:t> </a:t>
            </a:r>
          </a:p>
          <a:p>
            <a:pPr defTabSz="914400">
              <a:lnSpc>
                <a:spcPct val="90000"/>
              </a:lnSpc>
              <a:spcAft>
                <a:spcPts val="600"/>
              </a:spcAft>
            </a:pPr>
            <a:r>
              <a:rPr lang="en-US" dirty="0"/>
              <a:t>- Now you know who is likely to respond to more </a:t>
            </a:r>
            <a:r>
              <a:rPr lang="en-US" i="1" dirty="0"/>
              <a:t>personalized request</a:t>
            </a:r>
            <a:endParaRPr lang="en-US" sz="1300" i="1" dirty="0"/>
          </a:p>
        </p:txBody>
      </p:sp>
      <p:sp>
        <p:nvSpPr>
          <p:cNvPr id="5" name="TextBox 4">
            <a:extLst>
              <a:ext uri="{FF2B5EF4-FFF2-40B4-BE49-F238E27FC236}">
                <a16:creationId xmlns:a16="http://schemas.microsoft.com/office/drawing/2014/main" id="{56BAEB74-A1D9-D7BB-81A0-22C11F430604}"/>
              </a:ext>
            </a:extLst>
          </p:cNvPr>
          <p:cNvSpPr txBox="1"/>
          <p:nvPr/>
        </p:nvSpPr>
        <p:spPr>
          <a:xfrm>
            <a:off x="2883877" y="3192365"/>
            <a:ext cx="6165667" cy="1477328"/>
          </a:xfrm>
          <a:prstGeom prst="rect">
            <a:avLst/>
          </a:prstGeom>
          <a:noFill/>
        </p:spPr>
        <p:txBody>
          <a:bodyPr wrap="square">
            <a:spAutoFit/>
          </a:bodyPr>
          <a:lstStyle/>
          <a:p>
            <a:r>
              <a:rPr lang="en-US" dirty="0"/>
              <a:t>- Time spent creating and sending an appeal</a:t>
            </a:r>
          </a:p>
          <a:p>
            <a:pPr marL="285750" indent="-285750">
              <a:buFontTx/>
              <a:buChar char="-"/>
            </a:pPr>
            <a:r>
              <a:rPr lang="en-US" dirty="0"/>
              <a:t>Potentially use volunteers to send the mailing</a:t>
            </a:r>
          </a:p>
          <a:p>
            <a:pPr marL="285750" indent="-285750">
              <a:buFontTx/>
              <a:buChar char="-"/>
            </a:pPr>
            <a:r>
              <a:rPr lang="en-US" dirty="0"/>
              <a:t>Spend time creating a follow-up and stewardship plan for any gifts</a:t>
            </a:r>
          </a:p>
          <a:p>
            <a:endParaRPr lang="en-US" dirty="0"/>
          </a:p>
        </p:txBody>
      </p:sp>
    </p:spTree>
    <p:extLst>
      <p:ext uri="{BB962C8B-B14F-4D97-AF65-F5344CB8AC3E}">
        <p14:creationId xmlns:p14="http://schemas.microsoft.com/office/powerpoint/2010/main" val="12895870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370C49-5285-4439-8092-F83DA06CB650}"/>
              </a:ext>
            </a:extLst>
          </p:cNvPr>
          <p:cNvSpPr txBox="1"/>
          <p:nvPr/>
        </p:nvSpPr>
        <p:spPr>
          <a:xfrm>
            <a:off x="-10391" y="238950"/>
            <a:ext cx="914400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IN" altLang="ko-KR" sz="3200" b="1" i="0" u="none" strike="noStrike" kern="1200" cap="none" spc="0" normalizeH="0" baseline="0" noProof="0" dirty="0">
                <a:ln>
                  <a:noFill/>
                </a:ln>
                <a:solidFill>
                  <a:prstClr val="black">
                    <a:lumMod val="95000"/>
                    <a:lumOff val="5000"/>
                  </a:prstClr>
                </a:solidFill>
                <a:effectLst/>
                <a:uLnTx/>
                <a:uFillTx/>
                <a:latin typeface="Calibri Light" panose="020F0302020204030204"/>
                <a:ea typeface="맑은 고딕" panose="020B0503020000020004" pitchFamily="34" charset="-127"/>
                <a:cs typeface="Arial" panose="020B0604020202020204" pitchFamily="34" charset="0"/>
              </a:rPr>
              <a:t>From Generosity to Investments</a:t>
            </a:r>
            <a:endParaRPr kumimoji="0" lang="ko-KR" altLang="en-US" sz="3200" b="1" i="0" u="none" strike="noStrike" kern="1200" cap="none" spc="0" normalizeH="0" baseline="0" noProof="0" dirty="0">
              <a:ln>
                <a:noFill/>
              </a:ln>
              <a:solidFill>
                <a:prstClr val="black">
                  <a:lumMod val="95000"/>
                  <a:lumOff val="5000"/>
                </a:prstClr>
              </a:solidFill>
              <a:effectLst/>
              <a:uLnTx/>
              <a:uFillTx/>
              <a:latin typeface="Calibri Light" panose="020F0302020204030204"/>
              <a:ea typeface="맑은 고딕" panose="020B0503020000020004" pitchFamily="34" charset="-127"/>
              <a:cs typeface="Arial" panose="020B0604020202020204" pitchFamily="34" charset="0"/>
            </a:endParaRPr>
          </a:p>
        </p:txBody>
      </p:sp>
      <p:grpSp>
        <p:nvGrpSpPr>
          <p:cNvPr id="7" name="Google Shape;967;p28">
            <a:extLst>
              <a:ext uri="{FF2B5EF4-FFF2-40B4-BE49-F238E27FC236}">
                <a16:creationId xmlns:a16="http://schemas.microsoft.com/office/drawing/2014/main" id="{2CBD4685-97A4-4789-8CC5-8A69DAC9452A}"/>
              </a:ext>
            </a:extLst>
          </p:cNvPr>
          <p:cNvGrpSpPr/>
          <p:nvPr/>
        </p:nvGrpSpPr>
        <p:grpSpPr>
          <a:xfrm>
            <a:off x="518211" y="1376259"/>
            <a:ext cx="8603501" cy="1155666"/>
            <a:chOff x="654462" y="1456350"/>
            <a:chExt cx="7835076" cy="1052447"/>
          </a:xfrm>
        </p:grpSpPr>
        <p:grpSp>
          <p:nvGrpSpPr>
            <p:cNvPr id="35" name="Google Shape;968;p28">
              <a:extLst>
                <a:ext uri="{FF2B5EF4-FFF2-40B4-BE49-F238E27FC236}">
                  <a16:creationId xmlns:a16="http://schemas.microsoft.com/office/drawing/2014/main" id="{160AF1CC-139E-47E4-AE4E-F374E85C3063}"/>
                </a:ext>
              </a:extLst>
            </p:cNvPr>
            <p:cNvGrpSpPr/>
            <p:nvPr/>
          </p:nvGrpSpPr>
          <p:grpSpPr>
            <a:xfrm>
              <a:off x="4406347" y="1456350"/>
              <a:ext cx="331913" cy="1052447"/>
              <a:chOff x="4406347" y="1456350"/>
              <a:chExt cx="331913" cy="1052447"/>
            </a:xfrm>
          </p:grpSpPr>
          <p:sp>
            <p:nvSpPr>
              <p:cNvPr id="53" name="Google Shape;969;p28">
                <a:extLst>
                  <a:ext uri="{FF2B5EF4-FFF2-40B4-BE49-F238E27FC236}">
                    <a16:creationId xmlns:a16="http://schemas.microsoft.com/office/drawing/2014/main" id="{E15842AC-8AC3-4239-B221-A467212A5514}"/>
                  </a:ext>
                </a:extLst>
              </p:cNvPr>
              <p:cNvSpPr/>
              <p:nvPr/>
            </p:nvSpPr>
            <p:spPr>
              <a:xfrm>
                <a:off x="4459397" y="1514355"/>
                <a:ext cx="225813" cy="936453"/>
              </a:xfrm>
              <a:custGeom>
                <a:avLst/>
                <a:gdLst/>
                <a:ahLst/>
                <a:cxnLst/>
                <a:rect l="l" t="t" r="r" b="b"/>
                <a:pathLst>
                  <a:path w="14630" h="60671" extrusionOk="0">
                    <a:moveTo>
                      <a:pt x="1" y="0"/>
                    </a:moveTo>
                    <a:lnTo>
                      <a:pt x="1" y="60671"/>
                    </a:lnTo>
                    <a:lnTo>
                      <a:pt x="14629" y="60671"/>
                    </a:lnTo>
                    <a:lnTo>
                      <a:pt x="14629" y="0"/>
                    </a:lnTo>
                    <a:close/>
                  </a:path>
                </a:pathLst>
              </a:custGeom>
              <a:solidFill>
                <a:schemeClr val="bg1">
                  <a:lumMod val="85000"/>
                </a:schemeClr>
              </a:solidFill>
              <a:ln>
                <a:noFill/>
              </a:ln>
            </p:spPr>
            <p:txBody>
              <a:bodyPr spcFirstLastPara="1" wrap="square" lIns="68569" tIns="68569" rIns="68569" bIns="6856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Google Shape;970;p28">
                <a:extLst>
                  <a:ext uri="{FF2B5EF4-FFF2-40B4-BE49-F238E27FC236}">
                    <a16:creationId xmlns:a16="http://schemas.microsoft.com/office/drawing/2014/main" id="{6A8A9809-E396-49F4-B5CE-83B4159D7314}"/>
                  </a:ext>
                </a:extLst>
              </p:cNvPr>
              <p:cNvSpPr/>
              <p:nvPr/>
            </p:nvSpPr>
            <p:spPr>
              <a:xfrm>
                <a:off x="4406347" y="1456350"/>
                <a:ext cx="331913" cy="123402"/>
              </a:xfrm>
              <a:custGeom>
                <a:avLst/>
                <a:gdLst/>
                <a:ahLst/>
                <a:cxnLst/>
                <a:rect l="l" t="t" r="r" b="b"/>
                <a:pathLst>
                  <a:path w="21504" h="7995" extrusionOk="0">
                    <a:moveTo>
                      <a:pt x="4037" y="1"/>
                    </a:moveTo>
                    <a:cubicBezTo>
                      <a:pt x="1799" y="1"/>
                      <a:pt x="1" y="1759"/>
                      <a:pt x="1" y="3998"/>
                    </a:cubicBezTo>
                    <a:cubicBezTo>
                      <a:pt x="1" y="6236"/>
                      <a:pt x="1799" y="7994"/>
                      <a:pt x="4037" y="7994"/>
                    </a:cubicBezTo>
                    <a:lnTo>
                      <a:pt x="17467" y="7994"/>
                    </a:lnTo>
                    <a:cubicBezTo>
                      <a:pt x="19705" y="7994"/>
                      <a:pt x="21503" y="6236"/>
                      <a:pt x="21503" y="3998"/>
                    </a:cubicBezTo>
                    <a:cubicBezTo>
                      <a:pt x="21503" y="1759"/>
                      <a:pt x="19705" y="1"/>
                      <a:pt x="17467" y="1"/>
                    </a:cubicBezTo>
                    <a:close/>
                  </a:path>
                </a:pathLst>
              </a:custGeom>
              <a:solidFill>
                <a:schemeClr val="bg1">
                  <a:lumMod val="50000"/>
                </a:schemeClr>
              </a:solidFill>
              <a:ln>
                <a:noFill/>
              </a:ln>
            </p:spPr>
            <p:txBody>
              <a:bodyPr spcFirstLastPara="1" wrap="square" lIns="68569" tIns="68569" rIns="68569" bIns="6856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Google Shape;971;p28">
                <a:extLst>
                  <a:ext uri="{FF2B5EF4-FFF2-40B4-BE49-F238E27FC236}">
                    <a16:creationId xmlns:a16="http://schemas.microsoft.com/office/drawing/2014/main" id="{DB5A36C2-3AA3-4E06-AC6E-B4A919FD6E68}"/>
                  </a:ext>
                </a:extLst>
              </p:cNvPr>
              <p:cNvSpPr/>
              <p:nvPr/>
            </p:nvSpPr>
            <p:spPr>
              <a:xfrm>
                <a:off x="4406347" y="2385410"/>
                <a:ext cx="331913" cy="123387"/>
              </a:xfrm>
              <a:custGeom>
                <a:avLst/>
                <a:gdLst/>
                <a:ahLst/>
                <a:cxnLst/>
                <a:rect l="l" t="t" r="r" b="b"/>
                <a:pathLst>
                  <a:path w="21504" h="7994" extrusionOk="0">
                    <a:moveTo>
                      <a:pt x="4037" y="0"/>
                    </a:moveTo>
                    <a:cubicBezTo>
                      <a:pt x="1799" y="0"/>
                      <a:pt x="1" y="1759"/>
                      <a:pt x="1" y="3997"/>
                    </a:cubicBezTo>
                    <a:cubicBezTo>
                      <a:pt x="1" y="6235"/>
                      <a:pt x="1799" y="7994"/>
                      <a:pt x="4037" y="7994"/>
                    </a:cubicBezTo>
                    <a:lnTo>
                      <a:pt x="17467" y="7994"/>
                    </a:lnTo>
                    <a:cubicBezTo>
                      <a:pt x="19705" y="7994"/>
                      <a:pt x="21503" y="6235"/>
                      <a:pt x="21503" y="3997"/>
                    </a:cubicBezTo>
                    <a:cubicBezTo>
                      <a:pt x="21503" y="1759"/>
                      <a:pt x="19705" y="0"/>
                      <a:pt x="17467" y="0"/>
                    </a:cubicBezTo>
                    <a:close/>
                  </a:path>
                </a:pathLst>
              </a:custGeom>
              <a:solidFill>
                <a:schemeClr val="bg1">
                  <a:lumMod val="50000"/>
                </a:schemeClr>
              </a:solidFill>
              <a:ln>
                <a:noFill/>
              </a:ln>
            </p:spPr>
            <p:txBody>
              <a:bodyPr spcFirstLastPara="1" wrap="square" lIns="68569" tIns="68569" rIns="68569" bIns="6856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Google Shape;972;p28">
                <a:extLst>
                  <a:ext uri="{FF2B5EF4-FFF2-40B4-BE49-F238E27FC236}">
                    <a16:creationId xmlns:a16="http://schemas.microsoft.com/office/drawing/2014/main" id="{81664C97-12CE-43B4-B6D7-CD2BB60E94D6}"/>
                  </a:ext>
                </a:extLst>
              </p:cNvPr>
              <p:cNvSpPr/>
              <p:nvPr/>
            </p:nvSpPr>
            <p:spPr>
              <a:xfrm>
                <a:off x="4459405" y="1806753"/>
                <a:ext cx="225814" cy="351644"/>
              </a:xfrm>
              <a:custGeom>
                <a:avLst/>
                <a:gdLst/>
                <a:ahLst/>
                <a:cxnLst/>
                <a:rect l="l" t="t" r="r" b="b"/>
                <a:pathLst>
                  <a:path w="14630" h="7035" extrusionOk="0">
                    <a:moveTo>
                      <a:pt x="1" y="0"/>
                    </a:moveTo>
                    <a:lnTo>
                      <a:pt x="1" y="7034"/>
                    </a:lnTo>
                    <a:lnTo>
                      <a:pt x="14629" y="7034"/>
                    </a:lnTo>
                    <a:lnTo>
                      <a:pt x="14629" y="0"/>
                    </a:lnTo>
                    <a:close/>
                  </a:path>
                </a:pathLst>
              </a:custGeom>
              <a:solidFill>
                <a:srgbClr val="000000">
                  <a:alpha val="14060"/>
                </a:srgbClr>
              </a:solidFill>
              <a:ln>
                <a:noFill/>
              </a:ln>
            </p:spPr>
            <p:txBody>
              <a:bodyPr spcFirstLastPara="1" wrap="square" lIns="68569" tIns="68569" rIns="68569" bIns="6856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6" name="Google Shape;973;p28">
              <a:extLst>
                <a:ext uri="{FF2B5EF4-FFF2-40B4-BE49-F238E27FC236}">
                  <a16:creationId xmlns:a16="http://schemas.microsoft.com/office/drawing/2014/main" id="{F2B61350-EF57-4DF2-8654-A5CF077EE94C}"/>
                </a:ext>
              </a:extLst>
            </p:cNvPr>
            <p:cNvGrpSpPr/>
            <p:nvPr/>
          </p:nvGrpSpPr>
          <p:grpSpPr>
            <a:xfrm>
              <a:off x="6359710" y="1456350"/>
              <a:ext cx="331913" cy="1052447"/>
              <a:chOff x="6359710" y="1456350"/>
              <a:chExt cx="331913" cy="1052447"/>
            </a:xfrm>
          </p:grpSpPr>
          <p:sp>
            <p:nvSpPr>
              <p:cNvPr id="49" name="Google Shape;974;p28">
                <a:extLst>
                  <a:ext uri="{FF2B5EF4-FFF2-40B4-BE49-F238E27FC236}">
                    <a16:creationId xmlns:a16="http://schemas.microsoft.com/office/drawing/2014/main" id="{9C5584DF-0075-4D3D-9ECD-BE93DDDCA8FE}"/>
                  </a:ext>
                </a:extLst>
              </p:cNvPr>
              <p:cNvSpPr/>
              <p:nvPr/>
            </p:nvSpPr>
            <p:spPr>
              <a:xfrm>
                <a:off x="6412760" y="1514355"/>
                <a:ext cx="225813" cy="936453"/>
              </a:xfrm>
              <a:custGeom>
                <a:avLst/>
                <a:gdLst/>
                <a:ahLst/>
                <a:cxnLst/>
                <a:rect l="l" t="t" r="r" b="b"/>
                <a:pathLst>
                  <a:path w="14630" h="60671" extrusionOk="0">
                    <a:moveTo>
                      <a:pt x="1" y="0"/>
                    </a:moveTo>
                    <a:lnTo>
                      <a:pt x="1" y="60671"/>
                    </a:lnTo>
                    <a:lnTo>
                      <a:pt x="14629" y="60671"/>
                    </a:lnTo>
                    <a:lnTo>
                      <a:pt x="14629" y="0"/>
                    </a:lnTo>
                    <a:close/>
                  </a:path>
                </a:pathLst>
              </a:custGeom>
              <a:solidFill>
                <a:schemeClr val="bg1">
                  <a:lumMod val="85000"/>
                </a:schemeClr>
              </a:solidFill>
              <a:ln>
                <a:noFill/>
              </a:ln>
            </p:spPr>
            <p:txBody>
              <a:bodyPr spcFirstLastPara="1" wrap="square" lIns="68569" tIns="68569" rIns="68569" bIns="6856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Google Shape;975;p28">
                <a:extLst>
                  <a:ext uri="{FF2B5EF4-FFF2-40B4-BE49-F238E27FC236}">
                    <a16:creationId xmlns:a16="http://schemas.microsoft.com/office/drawing/2014/main" id="{F350AAE8-ADAF-4C87-BB3D-FF2B98ABDBC5}"/>
                  </a:ext>
                </a:extLst>
              </p:cNvPr>
              <p:cNvSpPr/>
              <p:nvPr/>
            </p:nvSpPr>
            <p:spPr>
              <a:xfrm>
                <a:off x="6359710" y="1456350"/>
                <a:ext cx="331913" cy="123402"/>
              </a:xfrm>
              <a:custGeom>
                <a:avLst/>
                <a:gdLst/>
                <a:ahLst/>
                <a:cxnLst/>
                <a:rect l="l" t="t" r="r" b="b"/>
                <a:pathLst>
                  <a:path w="21504" h="7995" extrusionOk="0">
                    <a:moveTo>
                      <a:pt x="4037" y="1"/>
                    </a:moveTo>
                    <a:cubicBezTo>
                      <a:pt x="1799" y="1"/>
                      <a:pt x="1" y="1759"/>
                      <a:pt x="1" y="3998"/>
                    </a:cubicBezTo>
                    <a:cubicBezTo>
                      <a:pt x="1" y="6236"/>
                      <a:pt x="1799" y="7994"/>
                      <a:pt x="4037" y="7994"/>
                    </a:cubicBezTo>
                    <a:lnTo>
                      <a:pt x="17467" y="7994"/>
                    </a:lnTo>
                    <a:cubicBezTo>
                      <a:pt x="19705" y="7994"/>
                      <a:pt x="21503" y="6236"/>
                      <a:pt x="21503" y="3998"/>
                    </a:cubicBezTo>
                    <a:cubicBezTo>
                      <a:pt x="21503" y="1759"/>
                      <a:pt x="19705" y="1"/>
                      <a:pt x="17467" y="1"/>
                    </a:cubicBezTo>
                    <a:close/>
                  </a:path>
                </a:pathLst>
              </a:custGeom>
              <a:solidFill>
                <a:schemeClr val="bg1">
                  <a:lumMod val="50000"/>
                </a:schemeClr>
              </a:solidFill>
              <a:ln>
                <a:noFill/>
              </a:ln>
            </p:spPr>
            <p:txBody>
              <a:bodyPr spcFirstLastPara="1" wrap="square" lIns="68569" tIns="68569" rIns="68569" bIns="6856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Google Shape;976;p28">
                <a:extLst>
                  <a:ext uri="{FF2B5EF4-FFF2-40B4-BE49-F238E27FC236}">
                    <a16:creationId xmlns:a16="http://schemas.microsoft.com/office/drawing/2014/main" id="{970794E2-4B66-40F8-95B1-C0364FD4E3AF}"/>
                  </a:ext>
                </a:extLst>
              </p:cNvPr>
              <p:cNvSpPr/>
              <p:nvPr/>
            </p:nvSpPr>
            <p:spPr>
              <a:xfrm>
                <a:off x="6359710" y="2385410"/>
                <a:ext cx="331913" cy="123387"/>
              </a:xfrm>
              <a:custGeom>
                <a:avLst/>
                <a:gdLst/>
                <a:ahLst/>
                <a:cxnLst/>
                <a:rect l="l" t="t" r="r" b="b"/>
                <a:pathLst>
                  <a:path w="21504" h="7994" extrusionOk="0">
                    <a:moveTo>
                      <a:pt x="4037" y="0"/>
                    </a:moveTo>
                    <a:cubicBezTo>
                      <a:pt x="1799" y="0"/>
                      <a:pt x="1" y="1759"/>
                      <a:pt x="1" y="3997"/>
                    </a:cubicBezTo>
                    <a:cubicBezTo>
                      <a:pt x="1" y="6235"/>
                      <a:pt x="1799" y="7994"/>
                      <a:pt x="4037" y="7994"/>
                    </a:cubicBezTo>
                    <a:lnTo>
                      <a:pt x="17467" y="7994"/>
                    </a:lnTo>
                    <a:cubicBezTo>
                      <a:pt x="19705" y="7994"/>
                      <a:pt x="21503" y="6235"/>
                      <a:pt x="21503" y="3997"/>
                    </a:cubicBezTo>
                    <a:cubicBezTo>
                      <a:pt x="21503" y="1759"/>
                      <a:pt x="19705" y="0"/>
                      <a:pt x="17467" y="0"/>
                    </a:cubicBezTo>
                    <a:close/>
                  </a:path>
                </a:pathLst>
              </a:custGeom>
              <a:solidFill>
                <a:schemeClr val="bg1">
                  <a:lumMod val="50000"/>
                </a:schemeClr>
              </a:solidFill>
              <a:ln>
                <a:noFill/>
              </a:ln>
            </p:spPr>
            <p:txBody>
              <a:bodyPr spcFirstLastPara="1" wrap="square" lIns="68569" tIns="68569" rIns="68569" bIns="6856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Google Shape;977;p28">
                <a:extLst>
                  <a:ext uri="{FF2B5EF4-FFF2-40B4-BE49-F238E27FC236}">
                    <a16:creationId xmlns:a16="http://schemas.microsoft.com/office/drawing/2014/main" id="{99CA5634-47EE-4E39-ACED-DEE34D3CFC36}"/>
                  </a:ext>
                </a:extLst>
              </p:cNvPr>
              <p:cNvSpPr/>
              <p:nvPr/>
            </p:nvSpPr>
            <p:spPr>
              <a:xfrm>
                <a:off x="6412768" y="1806753"/>
                <a:ext cx="225814" cy="351644"/>
              </a:xfrm>
              <a:custGeom>
                <a:avLst/>
                <a:gdLst/>
                <a:ahLst/>
                <a:cxnLst/>
                <a:rect l="l" t="t" r="r" b="b"/>
                <a:pathLst>
                  <a:path w="14630" h="7035" extrusionOk="0">
                    <a:moveTo>
                      <a:pt x="1" y="0"/>
                    </a:moveTo>
                    <a:lnTo>
                      <a:pt x="1" y="7034"/>
                    </a:lnTo>
                    <a:lnTo>
                      <a:pt x="14629" y="7034"/>
                    </a:lnTo>
                    <a:lnTo>
                      <a:pt x="14629" y="0"/>
                    </a:lnTo>
                    <a:close/>
                  </a:path>
                </a:pathLst>
              </a:custGeom>
              <a:solidFill>
                <a:srgbClr val="000000">
                  <a:alpha val="14060"/>
                </a:srgbClr>
              </a:solidFill>
              <a:ln>
                <a:noFill/>
              </a:ln>
            </p:spPr>
            <p:txBody>
              <a:bodyPr spcFirstLastPara="1" wrap="square" lIns="68569" tIns="68569" rIns="68569" bIns="6856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7" name="Google Shape;978;p28">
              <a:extLst>
                <a:ext uri="{FF2B5EF4-FFF2-40B4-BE49-F238E27FC236}">
                  <a16:creationId xmlns:a16="http://schemas.microsoft.com/office/drawing/2014/main" id="{ECCABBB4-0CBD-45A0-99F6-F1E21D742D5E}"/>
                </a:ext>
              </a:extLst>
            </p:cNvPr>
            <p:cNvGrpSpPr/>
            <p:nvPr/>
          </p:nvGrpSpPr>
          <p:grpSpPr>
            <a:xfrm>
              <a:off x="2452983" y="1456350"/>
              <a:ext cx="331913" cy="1052447"/>
              <a:chOff x="2452983" y="1456350"/>
              <a:chExt cx="331913" cy="1052447"/>
            </a:xfrm>
          </p:grpSpPr>
          <p:sp>
            <p:nvSpPr>
              <p:cNvPr id="45" name="Google Shape;979;p28">
                <a:extLst>
                  <a:ext uri="{FF2B5EF4-FFF2-40B4-BE49-F238E27FC236}">
                    <a16:creationId xmlns:a16="http://schemas.microsoft.com/office/drawing/2014/main" id="{18620CD4-9197-41B3-9470-35F04031826A}"/>
                  </a:ext>
                </a:extLst>
              </p:cNvPr>
              <p:cNvSpPr/>
              <p:nvPr/>
            </p:nvSpPr>
            <p:spPr>
              <a:xfrm>
                <a:off x="2506033" y="1514355"/>
                <a:ext cx="225813" cy="936453"/>
              </a:xfrm>
              <a:custGeom>
                <a:avLst/>
                <a:gdLst/>
                <a:ahLst/>
                <a:cxnLst/>
                <a:rect l="l" t="t" r="r" b="b"/>
                <a:pathLst>
                  <a:path w="14630" h="60671" extrusionOk="0">
                    <a:moveTo>
                      <a:pt x="1" y="0"/>
                    </a:moveTo>
                    <a:lnTo>
                      <a:pt x="1" y="60671"/>
                    </a:lnTo>
                    <a:lnTo>
                      <a:pt x="14629" y="60671"/>
                    </a:lnTo>
                    <a:lnTo>
                      <a:pt x="14629" y="0"/>
                    </a:lnTo>
                    <a:close/>
                  </a:path>
                </a:pathLst>
              </a:custGeom>
              <a:solidFill>
                <a:schemeClr val="bg1">
                  <a:lumMod val="85000"/>
                </a:schemeClr>
              </a:solidFill>
              <a:ln>
                <a:noFill/>
              </a:ln>
            </p:spPr>
            <p:txBody>
              <a:bodyPr spcFirstLastPara="1" wrap="square" lIns="68569" tIns="68569" rIns="68569" bIns="6856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Google Shape;980;p28">
                <a:extLst>
                  <a:ext uri="{FF2B5EF4-FFF2-40B4-BE49-F238E27FC236}">
                    <a16:creationId xmlns:a16="http://schemas.microsoft.com/office/drawing/2014/main" id="{1CF8BF4E-E83B-46E1-A0FC-CCF05C713F6D}"/>
                  </a:ext>
                </a:extLst>
              </p:cNvPr>
              <p:cNvSpPr/>
              <p:nvPr/>
            </p:nvSpPr>
            <p:spPr>
              <a:xfrm>
                <a:off x="2452983" y="1456350"/>
                <a:ext cx="331913" cy="123402"/>
              </a:xfrm>
              <a:custGeom>
                <a:avLst/>
                <a:gdLst/>
                <a:ahLst/>
                <a:cxnLst/>
                <a:rect l="l" t="t" r="r" b="b"/>
                <a:pathLst>
                  <a:path w="21504" h="7995" extrusionOk="0">
                    <a:moveTo>
                      <a:pt x="4037" y="1"/>
                    </a:moveTo>
                    <a:cubicBezTo>
                      <a:pt x="1799" y="1"/>
                      <a:pt x="1" y="1759"/>
                      <a:pt x="1" y="3998"/>
                    </a:cubicBezTo>
                    <a:cubicBezTo>
                      <a:pt x="1" y="6236"/>
                      <a:pt x="1799" y="7994"/>
                      <a:pt x="4037" y="7994"/>
                    </a:cubicBezTo>
                    <a:lnTo>
                      <a:pt x="17467" y="7994"/>
                    </a:lnTo>
                    <a:cubicBezTo>
                      <a:pt x="19705" y="7994"/>
                      <a:pt x="21503" y="6236"/>
                      <a:pt x="21503" y="3998"/>
                    </a:cubicBezTo>
                    <a:cubicBezTo>
                      <a:pt x="21503" y="1759"/>
                      <a:pt x="19705" y="1"/>
                      <a:pt x="17467" y="1"/>
                    </a:cubicBezTo>
                    <a:close/>
                  </a:path>
                </a:pathLst>
              </a:custGeom>
              <a:solidFill>
                <a:schemeClr val="bg1">
                  <a:lumMod val="50000"/>
                </a:schemeClr>
              </a:solidFill>
              <a:ln>
                <a:noFill/>
              </a:ln>
            </p:spPr>
            <p:txBody>
              <a:bodyPr spcFirstLastPara="1" wrap="square" lIns="68569" tIns="68569" rIns="68569" bIns="6856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Google Shape;981;p28">
                <a:extLst>
                  <a:ext uri="{FF2B5EF4-FFF2-40B4-BE49-F238E27FC236}">
                    <a16:creationId xmlns:a16="http://schemas.microsoft.com/office/drawing/2014/main" id="{C1EEA48B-C25F-4656-B8B9-36A0BBD74F21}"/>
                  </a:ext>
                </a:extLst>
              </p:cNvPr>
              <p:cNvSpPr/>
              <p:nvPr/>
            </p:nvSpPr>
            <p:spPr>
              <a:xfrm>
                <a:off x="2452983" y="2385410"/>
                <a:ext cx="331913" cy="123387"/>
              </a:xfrm>
              <a:custGeom>
                <a:avLst/>
                <a:gdLst/>
                <a:ahLst/>
                <a:cxnLst/>
                <a:rect l="l" t="t" r="r" b="b"/>
                <a:pathLst>
                  <a:path w="21504" h="7994" extrusionOk="0">
                    <a:moveTo>
                      <a:pt x="4037" y="0"/>
                    </a:moveTo>
                    <a:cubicBezTo>
                      <a:pt x="1799" y="0"/>
                      <a:pt x="1" y="1759"/>
                      <a:pt x="1" y="3997"/>
                    </a:cubicBezTo>
                    <a:cubicBezTo>
                      <a:pt x="1" y="6235"/>
                      <a:pt x="1799" y="7994"/>
                      <a:pt x="4037" y="7994"/>
                    </a:cubicBezTo>
                    <a:lnTo>
                      <a:pt x="17467" y="7994"/>
                    </a:lnTo>
                    <a:cubicBezTo>
                      <a:pt x="19705" y="7994"/>
                      <a:pt x="21503" y="6235"/>
                      <a:pt x="21503" y="3997"/>
                    </a:cubicBezTo>
                    <a:cubicBezTo>
                      <a:pt x="21503" y="1759"/>
                      <a:pt x="19705" y="0"/>
                      <a:pt x="17467" y="0"/>
                    </a:cubicBezTo>
                    <a:close/>
                  </a:path>
                </a:pathLst>
              </a:custGeom>
              <a:solidFill>
                <a:schemeClr val="bg1">
                  <a:lumMod val="50000"/>
                </a:schemeClr>
              </a:solidFill>
              <a:ln>
                <a:noFill/>
              </a:ln>
            </p:spPr>
            <p:txBody>
              <a:bodyPr spcFirstLastPara="1" wrap="square" lIns="68569" tIns="68569" rIns="68569" bIns="6856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Google Shape;982;p28">
                <a:extLst>
                  <a:ext uri="{FF2B5EF4-FFF2-40B4-BE49-F238E27FC236}">
                    <a16:creationId xmlns:a16="http://schemas.microsoft.com/office/drawing/2014/main" id="{F3762543-677D-495D-9891-2FFC85E1B3B0}"/>
                  </a:ext>
                </a:extLst>
              </p:cNvPr>
              <p:cNvSpPr/>
              <p:nvPr/>
            </p:nvSpPr>
            <p:spPr>
              <a:xfrm>
                <a:off x="2506041" y="1806753"/>
                <a:ext cx="225813" cy="351640"/>
              </a:xfrm>
              <a:custGeom>
                <a:avLst/>
                <a:gdLst/>
                <a:ahLst/>
                <a:cxnLst/>
                <a:rect l="l" t="t" r="r" b="b"/>
                <a:pathLst>
                  <a:path w="14630" h="7035" extrusionOk="0">
                    <a:moveTo>
                      <a:pt x="1" y="0"/>
                    </a:moveTo>
                    <a:lnTo>
                      <a:pt x="1" y="7034"/>
                    </a:lnTo>
                    <a:lnTo>
                      <a:pt x="14629" y="7034"/>
                    </a:lnTo>
                    <a:lnTo>
                      <a:pt x="14629" y="0"/>
                    </a:lnTo>
                    <a:close/>
                  </a:path>
                </a:pathLst>
              </a:custGeom>
              <a:solidFill>
                <a:srgbClr val="000000">
                  <a:alpha val="14060"/>
                </a:srgbClr>
              </a:solidFill>
              <a:ln>
                <a:noFill/>
              </a:ln>
            </p:spPr>
            <p:txBody>
              <a:bodyPr spcFirstLastPara="1" wrap="square" lIns="68569" tIns="68569" rIns="68569" bIns="6856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8" name="Google Shape;983;p28">
              <a:extLst>
                <a:ext uri="{FF2B5EF4-FFF2-40B4-BE49-F238E27FC236}">
                  <a16:creationId xmlns:a16="http://schemas.microsoft.com/office/drawing/2014/main" id="{218BB16D-A039-4B31-87D3-25C6CFA19F9D}"/>
                </a:ext>
              </a:extLst>
            </p:cNvPr>
            <p:cNvGrpSpPr/>
            <p:nvPr/>
          </p:nvGrpSpPr>
          <p:grpSpPr>
            <a:xfrm>
              <a:off x="654462" y="1816933"/>
              <a:ext cx="7835076" cy="331282"/>
              <a:chOff x="654462" y="1816933"/>
              <a:chExt cx="7835076" cy="331282"/>
            </a:xfrm>
          </p:grpSpPr>
          <p:sp>
            <p:nvSpPr>
              <p:cNvPr id="39" name="Google Shape;984;p28">
                <a:extLst>
                  <a:ext uri="{FF2B5EF4-FFF2-40B4-BE49-F238E27FC236}">
                    <a16:creationId xmlns:a16="http://schemas.microsoft.com/office/drawing/2014/main" id="{A7EF8ABC-BAAF-4922-B4F6-7E1C80EADA9A}"/>
                  </a:ext>
                </a:extLst>
              </p:cNvPr>
              <p:cNvSpPr/>
              <p:nvPr/>
            </p:nvSpPr>
            <p:spPr>
              <a:xfrm>
                <a:off x="729526" y="1869359"/>
                <a:ext cx="7685555" cy="226416"/>
              </a:xfrm>
              <a:custGeom>
                <a:avLst/>
                <a:gdLst/>
                <a:ahLst/>
                <a:cxnLst/>
                <a:rect l="l" t="t" r="r" b="b"/>
                <a:pathLst>
                  <a:path w="84652" h="14669" extrusionOk="0">
                    <a:moveTo>
                      <a:pt x="0" y="0"/>
                    </a:moveTo>
                    <a:lnTo>
                      <a:pt x="0" y="14668"/>
                    </a:lnTo>
                    <a:lnTo>
                      <a:pt x="84652" y="14668"/>
                    </a:lnTo>
                    <a:lnTo>
                      <a:pt x="84652" y="0"/>
                    </a:lnTo>
                    <a:close/>
                  </a:path>
                </a:pathLst>
              </a:custGeom>
              <a:solidFill>
                <a:schemeClr val="bg1">
                  <a:lumMod val="85000"/>
                </a:schemeClr>
              </a:solidFill>
              <a:ln>
                <a:noFill/>
              </a:ln>
            </p:spPr>
            <p:txBody>
              <a:bodyPr spcFirstLastPara="1" wrap="square" lIns="68569" tIns="68569" rIns="68569" bIns="6856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Google Shape;985;p28">
                <a:extLst>
                  <a:ext uri="{FF2B5EF4-FFF2-40B4-BE49-F238E27FC236}">
                    <a16:creationId xmlns:a16="http://schemas.microsoft.com/office/drawing/2014/main" id="{B1F0A5D0-AE48-4BDF-89E2-038D9C5D4288}"/>
                  </a:ext>
                </a:extLst>
              </p:cNvPr>
              <p:cNvSpPr/>
              <p:nvPr/>
            </p:nvSpPr>
            <p:spPr>
              <a:xfrm>
                <a:off x="654462" y="1869351"/>
                <a:ext cx="225814" cy="226421"/>
              </a:xfrm>
              <a:custGeom>
                <a:avLst/>
                <a:gdLst/>
                <a:ahLst/>
                <a:cxnLst/>
                <a:rect l="l" t="t" r="r" b="b"/>
                <a:pathLst>
                  <a:path w="14630" h="7035" extrusionOk="0">
                    <a:moveTo>
                      <a:pt x="1" y="0"/>
                    </a:moveTo>
                    <a:lnTo>
                      <a:pt x="1" y="7034"/>
                    </a:lnTo>
                    <a:lnTo>
                      <a:pt x="14629" y="7034"/>
                    </a:lnTo>
                    <a:lnTo>
                      <a:pt x="14629" y="0"/>
                    </a:lnTo>
                    <a:close/>
                  </a:path>
                </a:pathLst>
              </a:custGeom>
              <a:solidFill>
                <a:srgbClr val="000000">
                  <a:alpha val="14060"/>
                </a:srgbClr>
              </a:solidFill>
              <a:ln>
                <a:noFill/>
              </a:ln>
            </p:spPr>
            <p:txBody>
              <a:bodyPr spcFirstLastPara="1" wrap="square" lIns="68569" tIns="68569" rIns="68569" bIns="6856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Google Shape;986;p28">
                <a:extLst>
                  <a:ext uri="{FF2B5EF4-FFF2-40B4-BE49-F238E27FC236}">
                    <a16:creationId xmlns:a16="http://schemas.microsoft.com/office/drawing/2014/main" id="{92B57014-7449-4AF6-8BDF-28935BF28B72}"/>
                  </a:ext>
                </a:extLst>
              </p:cNvPr>
              <p:cNvSpPr/>
              <p:nvPr/>
            </p:nvSpPr>
            <p:spPr>
              <a:xfrm>
                <a:off x="8263724" y="1869353"/>
                <a:ext cx="225814" cy="226421"/>
              </a:xfrm>
              <a:custGeom>
                <a:avLst/>
                <a:gdLst/>
                <a:ahLst/>
                <a:cxnLst/>
                <a:rect l="l" t="t" r="r" b="b"/>
                <a:pathLst>
                  <a:path w="14630" h="7035" extrusionOk="0">
                    <a:moveTo>
                      <a:pt x="1" y="0"/>
                    </a:moveTo>
                    <a:lnTo>
                      <a:pt x="1" y="7034"/>
                    </a:lnTo>
                    <a:lnTo>
                      <a:pt x="14629" y="7034"/>
                    </a:lnTo>
                    <a:lnTo>
                      <a:pt x="14629" y="0"/>
                    </a:lnTo>
                    <a:close/>
                  </a:path>
                </a:pathLst>
              </a:custGeom>
              <a:solidFill>
                <a:srgbClr val="000000">
                  <a:alpha val="14060"/>
                </a:srgbClr>
              </a:solidFill>
              <a:ln>
                <a:noFill/>
              </a:ln>
            </p:spPr>
            <p:txBody>
              <a:bodyPr spcFirstLastPara="1" wrap="square" lIns="68569" tIns="68569" rIns="68569" bIns="6856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2" name="Google Shape;987;p28">
                <a:extLst>
                  <a:ext uri="{FF2B5EF4-FFF2-40B4-BE49-F238E27FC236}">
                    <a16:creationId xmlns:a16="http://schemas.microsoft.com/office/drawing/2014/main" id="{98981BB0-68F2-47AB-ACF5-8CDC20F6C954}"/>
                  </a:ext>
                </a:extLst>
              </p:cNvPr>
              <p:cNvGrpSpPr/>
              <p:nvPr/>
            </p:nvGrpSpPr>
            <p:grpSpPr>
              <a:xfrm>
                <a:off x="654462" y="1816933"/>
                <a:ext cx="7835076" cy="331282"/>
                <a:chOff x="654159" y="1879825"/>
                <a:chExt cx="7835076" cy="331282"/>
              </a:xfrm>
            </p:grpSpPr>
            <p:sp>
              <p:nvSpPr>
                <p:cNvPr id="43" name="Google Shape;988;p28">
                  <a:extLst>
                    <a:ext uri="{FF2B5EF4-FFF2-40B4-BE49-F238E27FC236}">
                      <a16:creationId xmlns:a16="http://schemas.microsoft.com/office/drawing/2014/main" id="{8CE7CF70-09BC-4E41-8C4D-0D90F5E5A11C}"/>
                    </a:ext>
                  </a:extLst>
                </p:cNvPr>
                <p:cNvSpPr/>
                <p:nvPr/>
              </p:nvSpPr>
              <p:spPr>
                <a:xfrm>
                  <a:off x="654159" y="1879825"/>
                  <a:ext cx="124020" cy="331281"/>
                </a:xfrm>
                <a:custGeom>
                  <a:avLst/>
                  <a:gdLst/>
                  <a:ahLst/>
                  <a:cxnLst/>
                  <a:rect l="l" t="t" r="r" b="b"/>
                  <a:pathLst>
                    <a:path w="8035" h="21463" extrusionOk="0">
                      <a:moveTo>
                        <a:pt x="3997" y="0"/>
                      </a:moveTo>
                      <a:cubicBezTo>
                        <a:pt x="1799" y="0"/>
                        <a:pt x="1" y="1759"/>
                        <a:pt x="1" y="3997"/>
                      </a:cubicBezTo>
                      <a:lnTo>
                        <a:pt x="1" y="17466"/>
                      </a:lnTo>
                      <a:cubicBezTo>
                        <a:pt x="1" y="19664"/>
                        <a:pt x="1799" y="21463"/>
                        <a:pt x="3997" y="21463"/>
                      </a:cubicBezTo>
                      <a:cubicBezTo>
                        <a:pt x="6236" y="21463"/>
                        <a:pt x="8034" y="19664"/>
                        <a:pt x="8034" y="17466"/>
                      </a:cubicBezTo>
                      <a:lnTo>
                        <a:pt x="8034" y="3997"/>
                      </a:lnTo>
                      <a:cubicBezTo>
                        <a:pt x="8034" y="1759"/>
                        <a:pt x="6236" y="0"/>
                        <a:pt x="3997" y="0"/>
                      </a:cubicBezTo>
                      <a:close/>
                    </a:path>
                  </a:pathLst>
                </a:custGeom>
                <a:solidFill>
                  <a:schemeClr val="accent3"/>
                </a:solidFill>
                <a:ln>
                  <a:noFill/>
                </a:ln>
              </p:spPr>
              <p:txBody>
                <a:bodyPr spcFirstLastPara="1" wrap="square" lIns="68569" tIns="68569" rIns="68569" bIns="6856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Google Shape;989;p28">
                  <a:extLst>
                    <a:ext uri="{FF2B5EF4-FFF2-40B4-BE49-F238E27FC236}">
                      <a16:creationId xmlns:a16="http://schemas.microsoft.com/office/drawing/2014/main" id="{8A6C2779-A061-408C-B2AA-F456715F903F}"/>
                    </a:ext>
                  </a:extLst>
                </p:cNvPr>
                <p:cNvSpPr/>
                <p:nvPr/>
              </p:nvSpPr>
              <p:spPr>
                <a:xfrm>
                  <a:off x="8365832" y="1879825"/>
                  <a:ext cx="123403" cy="331281"/>
                </a:xfrm>
                <a:custGeom>
                  <a:avLst/>
                  <a:gdLst/>
                  <a:ahLst/>
                  <a:cxnLst/>
                  <a:rect l="l" t="t" r="r" b="b"/>
                  <a:pathLst>
                    <a:path w="7995" h="21463" extrusionOk="0">
                      <a:moveTo>
                        <a:pt x="3998" y="0"/>
                      </a:moveTo>
                      <a:cubicBezTo>
                        <a:pt x="1759" y="0"/>
                        <a:pt x="1" y="1759"/>
                        <a:pt x="1" y="3997"/>
                      </a:cubicBezTo>
                      <a:lnTo>
                        <a:pt x="1" y="17466"/>
                      </a:lnTo>
                      <a:cubicBezTo>
                        <a:pt x="1" y="19664"/>
                        <a:pt x="1759" y="21463"/>
                        <a:pt x="3998" y="21463"/>
                      </a:cubicBezTo>
                      <a:cubicBezTo>
                        <a:pt x="6236" y="21463"/>
                        <a:pt x="7994" y="19664"/>
                        <a:pt x="7994" y="17466"/>
                      </a:cubicBezTo>
                      <a:lnTo>
                        <a:pt x="7994" y="3997"/>
                      </a:lnTo>
                      <a:cubicBezTo>
                        <a:pt x="7994" y="1759"/>
                        <a:pt x="6236" y="0"/>
                        <a:pt x="3998" y="0"/>
                      </a:cubicBezTo>
                      <a:close/>
                    </a:path>
                  </a:pathLst>
                </a:custGeom>
                <a:solidFill>
                  <a:schemeClr val="accent3"/>
                </a:solidFill>
                <a:ln>
                  <a:noFill/>
                </a:ln>
              </p:spPr>
              <p:txBody>
                <a:bodyPr spcFirstLastPara="1" wrap="square" lIns="68569" tIns="68569" rIns="68569" bIns="6856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pic>
        <p:nvPicPr>
          <p:cNvPr id="15" name="Picture 14" descr="A picture containing night, dark&#10;&#10;Description automatically generated">
            <a:extLst>
              <a:ext uri="{FF2B5EF4-FFF2-40B4-BE49-F238E27FC236}">
                <a16:creationId xmlns:a16="http://schemas.microsoft.com/office/drawing/2014/main" id="{ED9DA18C-91CD-3AA0-BD9C-26E3E8C38F05}"/>
              </a:ext>
            </a:extLst>
          </p:cNvPr>
          <p:cNvPicPr>
            <a:picLocks noChangeAspect="1"/>
          </p:cNvPicPr>
          <p:nvPr/>
        </p:nvPicPr>
        <p:blipFill rotWithShape="1">
          <a:blip r:embed="rId3"/>
          <a:srcRect t="19005"/>
          <a:stretch/>
        </p:blipFill>
        <p:spPr>
          <a:xfrm rot="17050559">
            <a:off x="5251862" y="786030"/>
            <a:ext cx="1294737" cy="2255437"/>
          </a:xfrm>
          <a:prstGeom prst="rect">
            <a:avLst/>
          </a:prstGeom>
        </p:spPr>
      </p:pic>
      <p:pic>
        <p:nvPicPr>
          <p:cNvPr id="6" name="Picture 5" descr="A picture containing night, dark&#10;&#10;Description automatically generated">
            <a:extLst>
              <a:ext uri="{FF2B5EF4-FFF2-40B4-BE49-F238E27FC236}">
                <a16:creationId xmlns:a16="http://schemas.microsoft.com/office/drawing/2014/main" id="{905EB29C-FF81-F52C-D343-F40EE798DC8A}"/>
              </a:ext>
            </a:extLst>
          </p:cNvPr>
          <p:cNvPicPr>
            <a:picLocks noChangeAspect="1"/>
          </p:cNvPicPr>
          <p:nvPr/>
        </p:nvPicPr>
        <p:blipFill rotWithShape="1">
          <a:blip r:embed="rId3"/>
          <a:srcRect t="19005"/>
          <a:stretch/>
        </p:blipFill>
        <p:spPr>
          <a:xfrm rot="6342336">
            <a:off x="3247302" y="1253571"/>
            <a:ext cx="1352957" cy="1529753"/>
          </a:xfrm>
          <a:prstGeom prst="rect">
            <a:avLst/>
          </a:prstGeom>
        </p:spPr>
      </p:pic>
      <p:pic>
        <p:nvPicPr>
          <p:cNvPr id="3" name="Picture 2" descr="A picture containing night, dark&#10;&#10;Description automatically generated">
            <a:extLst>
              <a:ext uri="{FF2B5EF4-FFF2-40B4-BE49-F238E27FC236}">
                <a16:creationId xmlns:a16="http://schemas.microsoft.com/office/drawing/2014/main" id="{A88D28F0-9F3D-38DA-22A9-2F88427724FF}"/>
              </a:ext>
            </a:extLst>
          </p:cNvPr>
          <p:cNvPicPr>
            <a:picLocks noChangeAspect="1"/>
          </p:cNvPicPr>
          <p:nvPr/>
        </p:nvPicPr>
        <p:blipFill rotWithShape="1">
          <a:blip r:embed="rId3"/>
          <a:srcRect t="19005"/>
          <a:stretch/>
        </p:blipFill>
        <p:spPr>
          <a:xfrm rot="16866289">
            <a:off x="1394002" y="720784"/>
            <a:ext cx="1352957" cy="2356857"/>
          </a:xfrm>
          <a:prstGeom prst="rect">
            <a:avLst/>
          </a:prstGeom>
        </p:spPr>
      </p:pic>
      <p:grpSp>
        <p:nvGrpSpPr>
          <p:cNvPr id="64" name="Group 63">
            <a:extLst>
              <a:ext uri="{FF2B5EF4-FFF2-40B4-BE49-F238E27FC236}">
                <a16:creationId xmlns:a16="http://schemas.microsoft.com/office/drawing/2014/main" id="{C29BFE16-CB12-4321-A576-601878BBFCC7}"/>
              </a:ext>
            </a:extLst>
          </p:cNvPr>
          <p:cNvGrpSpPr/>
          <p:nvPr/>
        </p:nvGrpSpPr>
        <p:grpSpPr>
          <a:xfrm>
            <a:off x="-337162" y="1591082"/>
            <a:ext cx="1758617" cy="1830329"/>
            <a:chOff x="1061741" y="2331176"/>
            <a:chExt cx="2131657" cy="2218581"/>
          </a:xfrm>
        </p:grpSpPr>
        <p:sp>
          <p:nvSpPr>
            <p:cNvPr id="33" name="Google Shape;994;p28">
              <a:extLst>
                <a:ext uri="{FF2B5EF4-FFF2-40B4-BE49-F238E27FC236}">
                  <a16:creationId xmlns:a16="http://schemas.microsoft.com/office/drawing/2014/main" id="{6F2D09D0-A725-4AB7-913A-1F33D6C4E005}"/>
                </a:ext>
              </a:extLst>
            </p:cNvPr>
            <p:cNvSpPr/>
            <p:nvPr/>
          </p:nvSpPr>
          <p:spPr>
            <a:xfrm>
              <a:off x="1641480" y="3577576"/>
              <a:ext cx="972179" cy="972181"/>
            </a:xfrm>
            <a:prstGeom prst="ellipse">
              <a:avLst/>
            </a:prstGeom>
            <a:solidFill>
              <a:schemeClr val="dk2"/>
            </a:solidFill>
            <a:ln>
              <a:noFill/>
            </a:ln>
          </p:spPr>
          <p:txBody>
            <a:bodyPr spcFirstLastPara="1" wrap="square" lIns="68569" tIns="68569" rIns="68569" bIns="75431"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D446FE4-6F73-45E0-97DA-71915DDAE970}"/>
                </a:ext>
              </a:extLst>
            </p:cNvPr>
            <p:cNvSpPr txBox="1"/>
            <p:nvPr/>
          </p:nvSpPr>
          <p:spPr>
            <a:xfrm>
              <a:off x="1061741" y="3885415"/>
              <a:ext cx="2131657" cy="341353"/>
            </a:xfrm>
            <a:prstGeom prst="rect">
              <a:avLst/>
            </a:prstGeom>
            <a:noFill/>
          </p:spPr>
          <p:txBody>
            <a:bodyPr wrap="square" rtlCol="0">
              <a:spAutoFit/>
            </a:bodyPr>
            <a:lstStyle/>
            <a:p>
              <a:pPr marL="0" marR="0" lvl="0" indent="0" algn="ctr" defTabSz="914378" rtl="0" eaLnBrk="1" fontAlgn="auto" latinLnBrk="0" hangingPunct="1">
                <a:lnSpc>
                  <a:spcPct val="100000"/>
                </a:lnSpc>
                <a:spcBef>
                  <a:spcPct val="2000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Georgia" panose="02040502050405020303" pitchFamily="18" charset="0"/>
                  <a:ea typeface="+mn-ea"/>
                  <a:cs typeface="+mn-cs"/>
                </a:rPr>
                <a:t>New</a:t>
              </a:r>
            </a:p>
            <a:p>
              <a:pPr marL="0" marR="0" lvl="0" indent="0" algn="ctr" defTabSz="914378" rtl="0" eaLnBrk="1" fontAlgn="auto" latinLnBrk="0" hangingPunct="1">
                <a:lnSpc>
                  <a:spcPct val="100000"/>
                </a:lnSpc>
                <a:spcBef>
                  <a:spcPct val="20000"/>
                </a:spcBef>
                <a:spcAft>
                  <a:spcPts val="0"/>
                </a:spcAft>
                <a:buClrTx/>
                <a:buSzTx/>
                <a:buFontTx/>
                <a:buNone/>
                <a:tabLst/>
                <a:defRPr/>
              </a:pPr>
              <a:endParaRPr kumimoji="0" lang="en-US" sz="150" b="1" i="0" u="none" strike="noStrike" kern="1200" cap="none" spc="0" normalizeH="0" baseline="0" noProof="0" dirty="0">
                <a:ln>
                  <a:noFill/>
                </a:ln>
                <a:solidFill>
                  <a:prstClr val="white"/>
                </a:solidFill>
                <a:effectLst/>
                <a:uLnTx/>
                <a:uFillTx/>
                <a:latin typeface="Candara" panose="020E0502030303020204" pitchFamily="34" charset="0"/>
                <a:ea typeface="+mn-ea"/>
                <a:cs typeface="+mn-cs"/>
              </a:endParaRPr>
            </a:p>
          </p:txBody>
        </p:sp>
        <p:sp>
          <p:nvSpPr>
            <p:cNvPr id="34" name="Google Shape;995;p28">
              <a:extLst>
                <a:ext uri="{FF2B5EF4-FFF2-40B4-BE49-F238E27FC236}">
                  <a16:creationId xmlns:a16="http://schemas.microsoft.com/office/drawing/2014/main" id="{4403C46C-9E86-408C-B974-9C119E590D29}"/>
                </a:ext>
              </a:extLst>
            </p:cNvPr>
            <p:cNvSpPr/>
            <p:nvPr/>
          </p:nvSpPr>
          <p:spPr>
            <a:xfrm>
              <a:off x="1719814" y="2331176"/>
              <a:ext cx="782229" cy="782229"/>
            </a:xfrm>
            <a:prstGeom prst="ellipse">
              <a:avLst/>
            </a:prstGeom>
            <a:solidFill>
              <a:schemeClr val="dk2"/>
            </a:solidFill>
            <a:ln>
              <a:noFill/>
            </a:ln>
          </p:spPr>
          <p:txBody>
            <a:bodyPr spcFirstLastPara="1" wrap="square" lIns="0" tIns="68569" rIns="0" bIns="75431"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2100" b="1" i="0" u="none" strike="noStrike" kern="1200" cap="none" spc="0" normalizeH="0" baseline="0" noProof="0" dirty="0">
                  <a:ln>
                    <a:noFill/>
                  </a:ln>
                  <a:solidFill>
                    <a:prstClr val="white"/>
                  </a:solidFill>
                  <a:effectLst/>
                  <a:uLnTx/>
                  <a:uFillTx/>
                  <a:latin typeface="Georgia Pro Cond" panose="02040506050405020303" pitchFamily="18" charset="0"/>
                  <a:ea typeface="Fira Sans Extra Condensed SemiBold"/>
                  <a:cs typeface="Fira Sans Extra Condensed SemiBold"/>
                  <a:sym typeface="Fira Sans Extra Condensed SemiBold"/>
                </a:rPr>
                <a:t>1</a:t>
              </a:r>
              <a:endParaRPr kumimoji="0" sz="2100" b="1" i="0" u="none" strike="noStrike" kern="1200" cap="none" spc="0" normalizeH="0" baseline="0" noProof="0" dirty="0">
                <a:ln>
                  <a:noFill/>
                </a:ln>
                <a:solidFill>
                  <a:prstClr val="white"/>
                </a:solidFill>
                <a:effectLst/>
                <a:uLnTx/>
                <a:uFillTx/>
                <a:latin typeface="Georgia Pro Cond" panose="02040506050405020303" pitchFamily="18" charset="0"/>
                <a:ea typeface="Fira Sans Extra Condensed SemiBold"/>
                <a:cs typeface="Fira Sans Extra Condensed SemiBold"/>
                <a:sym typeface="Fira Sans Extra Condensed SemiBold"/>
              </a:endParaRPr>
            </a:p>
          </p:txBody>
        </p:sp>
      </p:grpSp>
      <p:grpSp>
        <p:nvGrpSpPr>
          <p:cNvPr id="65" name="Group 64">
            <a:extLst>
              <a:ext uri="{FF2B5EF4-FFF2-40B4-BE49-F238E27FC236}">
                <a16:creationId xmlns:a16="http://schemas.microsoft.com/office/drawing/2014/main" id="{DDF28FCC-6359-4622-ABFC-DCA25B9E69D0}"/>
              </a:ext>
            </a:extLst>
          </p:cNvPr>
          <p:cNvGrpSpPr/>
          <p:nvPr/>
        </p:nvGrpSpPr>
        <p:grpSpPr>
          <a:xfrm>
            <a:off x="1033834" y="1645802"/>
            <a:ext cx="1758617" cy="1772749"/>
            <a:chOff x="3735960" y="2161630"/>
            <a:chExt cx="2131657" cy="2148788"/>
          </a:xfrm>
        </p:grpSpPr>
        <p:sp>
          <p:nvSpPr>
            <p:cNvPr id="25" name="Google Shape;1004;p28">
              <a:extLst>
                <a:ext uri="{FF2B5EF4-FFF2-40B4-BE49-F238E27FC236}">
                  <a16:creationId xmlns:a16="http://schemas.microsoft.com/office/drawing/2014/main" id="{2254774E-C915-4CC7-AA7B-1F8798111FAA}"/>
                </a:ext>
              </a:extLst>
            </p:cNvPr>
            <p:cNvSpPr/>
            <p:nvPr/>
          </p:nvSpPr>
          <p:spPr>
            <a:xfrm>
              <a:off x="4326211" y="3338237"/>
              <a:ext cx="972180" cy="972181"/>
            </a:xfrm>
            <a:prstGeom prst="ellipse">
              <a:avLst/>
            </a:prstGeom>
            <a:solidFill>
              <a:schemeClr val="accent4"/>
            </a:solidFill>
            <a:ln>
              <a:noFill/>
            </a:ln>
          </p:spPr>
          <p:txBody>
            <a:bodyPr spcFirstLastPara="1" wrap="square" lIns="68569" tIns="68569" rIns="68569" bIns="75431"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Google Shape;1005;p28">
              <a:extLst>
                <a:ext uri="{FF2B5EF4-FFF2-40B4-BE49-F238E27FC236}">
                  <a16:creationId xmlns:a16="http://schemas.microsoft.com/office/drawing/2014/main" id="{C4F0C0BB-4124-4E62-B472-D9E523C252D8}"/>
                </a:ext>
              </a:extLst>
            </p:cNvPr>
            <p:cNvSpPr/>
            <p:nvPr/>
          </p:nvSpPr>
          <p:spPr>
            <a:xfrm>
              <a:off x="4421187" y="2161630"/>
              <a:ext cx="782229" cy="782229"/>
            </a:xfrm>
            <a:prstGeom prst="ellipse">
              <a:avLst/>
            </a:prstGeom>
            <a:solidFill>
              <a:schemeClr val="accent4"/>
            </a:solidFill>
            <a:ln>
              <a:noFill/>
            </a:ln>
          </p:spPr>
          <p:txBody>
            <a:bodyPr spcFirstLastPara="1" wrap="square" lIns="0" tIns="68569" rIns="0" bIns="75431"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2100" b="1" i="0" u="none" strike="noStrike" kern="1200" cap="none" spc="0" normalizeH="0" baseline="0" noProof="0">
                  <a:ln>
                    <a:noFill/>
                  </a:ln>
                  <a:solidFill>
                    <a:prstClr val="white"/>
                  </a:solidFill>
                  <a:effectLst/>
                  <a:uLnTx/>
                  <a:uFillTx/>
                  <a:latin typeface="Georgia Pro Cond" panose="02040506050405020303" pitchFamily="18" charset="0"/>
                  <a:ea typeface="Fira Sans Extra Condensed SemiBold"/>
                  <a:cs typeface="Fira Sans Extra Condensed SemiBold"/>
                  <a:sym typeface="Fira Sans Extra Condensed SemiBold"/>
                </a:rPr>
                <a:t>2</a:t>
              </a:r>
              <a:endParaRPr kumimoji="0" sz="2100" b="1" i="0" u="none" strike="noStrike" kern="1200" cap="none" spc="0" normalizeH="0" baseline="0" noProof="0">
                <a:ln>
                  <a:noFill/>
                </a:ln>
                <a:solidFill>
                  <a:prstClr val="white"/>
                </a:solidFill>
                <a:effectLst/>
                <a:uLnTx/>
                <a:uFillTx/>
                <a:latin typeface="Georgia Pro Cond" panose="02040506050405020303" pitchFamily="18" charset="0"/>
                <a:ea typeface="Fira Sans Extra Condensed SemiBold"/>
                <a:cs typeface="Fira Sans Extra Condensed SemiBold"/>
                <a:sym typeface="Fira Sans Extra Condensed SemiBold"/>
              </a:endParaRPr>
            </a:p>
          </p:txBody>
        </p:sp>
        <p:sp>
          <p:nvSpPr>
            <p:cNvPr id="57" name="TextBox 56">
              <a:extLst>
                <a:ext uri="{FF2B5EF4-FFF2-40B4-BE49-F238E27FC236}">
                  <a16:creationId xmlns:a16="http://schemas.microsoft.com/office/drawing/2014/main" id="{CDE5FDBB-BDAD-40C3-91A4-0C34412C9D63}"/>
                </a:ext>
              </a:extLst>
            </p:cNvPr>
            <p:cNvSpPr txBox="1"/>
            <p:nvPr/>
          </p:nvSpPr>
          <p:spPr>
            <a:xfrm>
              <a:off x="3735960" y="3653650"/>
              <a:ext cx="2131657" cy="341353"/>
            </a:xfrm>
            <a:prstGeom prst="rect">
              <a:avLst/>
            </a:prstGeom>
            <a:noFill/>
          </p:spPr>
          <p:txBody>
            <a:bodyPr wrap="square" rtlCol="0">
              <a:spAutoFit/>
            </a:bodyPr>
            <a:lstStyle/>
            <a:p>
              <a:pPr marL="0" marR="0" lvl="0" indent="0" algn="ctr" defTabSz="914378" rtl="0" eaLnBrk="1" fontAlgn="auto" latinLnBrk="0" hangingPunct="1">
                <a:lnSpc>
                  <a:spcPct val="100000"/>
                </a:lnSpc>
                <a:spcBef>
                  <a:spcPct val="2000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Georgia" panose="02040502050405020303" pitchFamily="18" charset="0"/>
                  <a:ea typeface="+mn-ea"/>
                  <a:cs typeface="+mn-cs"/>
                </a:rPr>
                <a:t>Annual</a:t>
              </a:r>
            </a:p>
            <a:p>
              <a:pPr marL="0" marR="0" lvl="0" indent="0" algn="ctr" defTabSz="914378" rtl="0" eaLnBrk="1" fontAlgn="auto" latinLnBrk="0" hangingPunct="1">
                <a:lnSpc>
                  <a:spcPct val="100000"/>
                </a:lnSpc>
                <a:spcBef>
                  <a:spcPct val="20000"/>
                </a:spcBef>
                <a:spcAft>
                  <a:spcPts val="0"/>
                </a:spcAft>
                <a:buClrTx/>
                <a:buSzTx/>
                <a:buFontTx/>
                <a:buNone/>
                <a:tabLst/>
                <a:defRPr/>
              </a:pPr>
              <a:endParaRPr kumimoji="0" lang="en-US" sz="150" b="1" i="0" u="none" strike="noStrike" kern="1200" cap="none" spc="0" normalizeH="0" baseline="0" noProof="0" dirty="0">
                <a:ln>
                  <a:noFill/>
                </a:ln>
                <a:solidFill>
                  <a:prstClr val="white"/>
                </a:solidFill>
                <a:effectLst/>
                <a:uLnTx/>
                <a:uFillTx/>
                <a:latin typeface="Candara" panose="020E0502030303020204" pitchFamily="34" charset="0"/>
                <a:ea typeface="+mn-ea"/>
                <a:cs typeface="+mn-cs"/>
              </a:endParaRPr>
            </a:p>
          </p:txBody>
        </p:sp>
      </p:grpSp>
      <p:grpSp>
        <p:nvGrpSpPr>
          <p:cNvPr id="66" name="Group 65">
            <a:extLst>
              <a:ext uri="{FF2B5EF4-FFF2-40B4-BE49-F238E27FC236}">
                <a16:creationId xmlns:a16="http://schemas.microsoft.com/office/drawing/2014/main" id="{A275615C-5656-43F4-A178-16A6A9CB77B1}"/>
              </a:ext>
            </a:extLst>
          </p:cNvPr>
          <p:cNvGrpSpPr/>
          <p:nvPr/>
        </p:nvGrpSpPr>
        <p:grpSpPr>
          <a:xfrm>
            <a:off x="2813383" y="1645550"/>
            <a:ext cx="1758617" cy="1772750"/>
            <a:chOff x="6284945" y="2161630"/>
            <a:chExt cx="2131657" cy="2148788"/>
          </a:xfrm>
        </p:grpSpPr>
        <p:sp>
          <p:nvSpPr>
            <p:cNvPr id="21" name="Google Shape;1009;p28">
              <a:extLst>
                <a:ext uri="{FF2B5EF4-FFF2-40B4-BE49-F238E27FC236}">
                  <a16:creationId xmlns:a16="http://schemas.microsoft.com/office/drawing/2014/main" id="{1993804E-0978-4742-9F83-64EDC1013FBA}"/>
                </a:ext>
              </a:extLst>
            </p:cNvPr>
            <p:cNvSpPr/>
            <p:nvPr/>
          </p:nvSpPr>
          <p:spPr>
            <a:xfrm>
              <a:off x="6885707" y="3338237"/>
              <a:ext cx="972180" cy="972181"/>
            </a:xfrm>
            <a:prstGeom prst="ellipse">
              <a:avLst/>
            </a:prstGeom>
            <a:solidFill>
              <a:schemeClr val="accent1"/>
            </a:solidFill>
            <a:ln>
              <a:noFill/>
            </a:ln>
          </p:spPr>
          <p:txBody>
            <a:bodyPr spcFirstLastPara="1" wrap="square" lIns="68569" tIns="68569" rIns="68569" bIns="75431"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Google Shape;1010;p28">
              <a:extLst>
                <a:ext uri="{FF2B5EF4-FFF2-40B4-BE49-F238E27FC236}">
                  <a16:creationId xmlns:a16="http://schemas.microsoft.com/office/drawing/2014/main" id="{D1CA11EF-516B-4814-A7FA-69C8787A55AF}"/>
                </a:ext>
              </a:extLst>
            </p:cNvPr>
            <p:cNvSpPr/>
            <p:nvPr/>
          </p:nvSpPr>
          <p:spPr>
            <a:xfrm>
              <a:off x="6980683" y="2161630"/>
              <a:ext cx="782229" cy="782229"/>
            </a:xfrm>
            <a:prstGeom prst="ellipse">
              <a:avLst/>
            </a:prstGeom>
            <a:solidFill>
              <a:schemeClr val="accent1"/>
            </a:solidFill>
            <a:ln>
              <a:noFill/>
            </a:ln>
          </p:spPr>
          <p:txBody>
            <a:bodyPr spcFirstLastPara="1" wrap="square" lIns="0" tIns="68569" rIns="0" bIns="75431"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2100" b="1" i="0" u="none" strike="noStrike" kern="1200" cap="none" spc="0" normalizeH="0" baseline="0" noProof="0" dirty="0">
                  <a:ln>
                    <a:noFill/>
                  </a:ln>
                  <a:solidFill>
                    <a:prstClr val="white"/>
                  </a:solidFill>
                  <a:effectLst/>
                  <a:uLnTx/>
                  <a:uFillTx/>
                  <a:latin typeface="Georgia Pro Cond" panose="02040506050405020303" pitchFamily="18" charset="0"/>
                  <a:ea typeface="Fira Sans Extra Condensed SemiBold"/>
                  <a:cs typeface="Fira Sans Extra Condensed SemiBold"/>
                  <a:sym typeface="Fira Sans Extra Condensed SemiBold"/>
                </a:rPr>
                <a:t>3</a:t>
              </a:r>
              <a:endParaRPr kumimoji="0" sz="2100" b="1" i="0" u="none" strike="noStrike" kern="1200" cap="none" spc="0" normalizeH="0" baseline="0" noProof="0" dirty="0">
                <a:ln>
                  <a:noFill/>
                </a:ln>
                <a:solidFill>
                  <a:prstClr val="white"/>
                </a:solidFill>
                <a:effectLst/>
                <a:uLnTx/>
                <a:uFillTx/>
                <a:latin typeface="Georgia Pro Cond" panose="02040506050405020303" pitchFamily="18" charset="0"/>
                <a:ea typeface="Fira Sans Extra Condensed SemiBold"/>
                <a:cs typeface="Fira Sans Extra Condensed SemiBold"/>
                <a:sym typeface="Fira Sans Extra Condensed SemiBold"/>
              </a:endParaRPr>
            </a:p>
          </p:txBody>
        </p:sp>
        <p:sp>
          <p:nvSpPr>
            <p:cNvPr id="58" name="TextBox 57">
              <a:extLst>
                <a:ext uri="{FF2B5EF4-FFF2-40B4-BE49-F238E27FC236}">
                  <a16:creationId xmlns:a16="http://schemas.microsoft.com/office/drawing/2014/main" id="{206CF317-1155-458F-8906-AE2F27E333A7}"/>
                </a:ext>
              </a:extLst>
            </p:cNvPr>
            <p:cNvSpPr txBox="1"/>
            <p:nvPr/>
          </p:nvSpPr>
          <p:spPr>
            <a:xfrm>
              <a:off x="6284945" y="3650184"/>
              <a:ext cx="2131657" cy="341353"/>
            </a:xfrm>
            <a:prstGeom prst="rect">
              <a:avLst/>
            </a:prstGeom>
            <a:noFill/>
          </p:spPr>
          <p:txBody>
            <a:bodyPr wrap="square" rtlCol="0">
              <a:spAutoFit/>
            </a:bodyPr>
            <a:lstStyle/>
            <a:p>
              <a:pPr marL="0" marR="0" lvl="0" indent="0" algn="ctr" defTabSz="914378" rtl="0" eaLnBrk="1" fontAlgn="auto" latinLnBrk="0" hangingPunct="1">
                <a:lnSpc>
                  <a:spcPct val="100000"/>
                </a:lnSpc>
                <a:spcBef>
                  <a:spcPct val="2000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Georgia" panose="02040502050405020303" pitchFamily="18" charset="0"/>
                  <a:ea typeface="+mn-ea"/>
                  <a:cs typeface="+mn-cs"/>
                </a:rPr>
                <a:t>Mid-level</a:t>
              </a:r>
            </a:p>
            <a:p>
              <a:pPr marL="0" marR="0" lvl="0" indent="0" algn="ctr" defTabSz="914378" rtl="0" eaLnBrk="1" fontAlgn="auto" latinLnBrk="0" hangingPunct="1">
                <a:lnSpc>
                  <a:spcPct val="100000"/>
                </a:lnSpc>
                <a:spcBef>
                  <a:spcPct val="20000"/>
                </a:spcBef>
                <a:spcAft>
                  <a:spcPts val="0"/>
                </a:spcAft>
                <a:buClrTx/>
                <a:buSzTx/>
                <a:buFontTx/>
                <a:buNone/>
                <a:tabLst/>
                <a:defRPr/>
              </a:pPr>
              <a:endParaRPr kumimoji="0" lang="en-US" sz="150" b="1" i="0" u="none" strike="noStrike" kern="1200" cap="none" spc="0" normalizeH="0" baseline="0" noProof="0" dirty="0">
                <a:ln>
                  <a:noFill/>
                </a:ln>
                <a:solidFill>
                  <a:prstClr val="white"/>
                </a:solidFill>
                <a:effectLst/>
                <a:uLnTx/>
                <a:uFillTx/>
                <a:latin typeface="Candara" panose="020E0502030303020204" pitchFamily="34" charset="0"/>
                <a:ea typeface="+mn-ea"/>
                <a:cs typeface="+mn-cs"/>
              </a:endParaRPr>
            </a:p>
          </p:txBody>
        </p:sp>
      </p:grpSp>
      <p:grpSp>
        <p:nvGrpSpPr>
          <p:cNvPr id="67" name="Group 66">
            <a:extLst>
              <a:ext uri="{FF2B5EF4-FFF2-40B4-BE49-F238E27FC236}">
                <a16:creationId xmlns:a16="http://schemas.microsoft.com/office/drawing/2014/main" id="{BA376085-4B03-4FD9-8FC4-565289572221}"/>
              </a:ext>
            </a:extLst>
          </p:cNvPr>
          <p:cNvGrpSpPr/>
          <p:nvPr/>
        </p:nvGrpSpPr>
        <p:grpSpPr>
          <a:xfrm>
            <a:off x="4992124" y="1685375"/>
            <a:ext cx="1758617" cy="1772750"/>
            <a:chOff x="8965274" y="2161630"/>
            <a:chExt cx="2131657" cy="2148788"/>
          </a:xfrm>
        </p:grpSpPr>
        <p:sp>
          <p:nvSpPr>
            <p:cNvPr id="29" name="Google Shape;999;p28">
              <a:extLst>
                <a:ext uri="{FF2B5EF4-FFF2-40B4-BE49-F238E27FC236}">
                  <a16:creationId xmlns:a16="http://schemas.microsoft.com/office/drawing/2014/main" id="{AED4D6D1-2B76-4F4A-94BD-640FB6E6BFD3}"/>
                </a:ext>
              </a:extLst>
            </p:cNvPr>
            <p:cNvSpPr/>
            <p:nvPr/>
          </p:nvSpPr>
          <p:spPr>
            <a:xfrm>
              <a:off x="9534500" y="3338237"/>
              <a:ext cx="972180" cy="972181"/>
            </a:xfrm>
            <a:prstGeom prst="ellipse">
              <a:avLst/>
            </a:prstGeom>
            <a:solidFill>
              <a:schemeClr val="accent2"/>
            </a:solidFill>
            <a:ln>
              <a:noFill/>
            </a:ln>
          </p:spPr>
          <p:txBody>
            <a:bodyPr spcFirstLastPara="1" wrap="square" lIns="68569" tIns="68569" rIns="68569" bIns="75431"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1000;p28">
              <a:extLst>
                <a:ext uri="{FF2B5EF4-FFF2-40B4-BE49-F238E27FC236}">
                  <a16:creationId xmlns:a16="http://schemas.microsoft.com/office/drawing/2014/main" id="{2535B54B-A7F8-4D06-9D71-4F3BD12147F7}"/>
                </a:ext>
              </a:extLst>
            </p:cNvPr>
            <p:cNvSpPr/>
            <p:nvPr/>
          </p:nvSpPr>
          <p:spPr>
            <a:xfrm>
              <a:off x="9629476" y="2161630"/>
              <a:ext cx="782229" cy="782229"/>
            </a:xfrm>
            <a:prstGeom prst="ellipse">
              <a:avLst/>
            </a:prstGeom>
            <a:solidFill>
              <a:schemeClr val="accent2"/>
            </a:solidFill>
            <a:ln>
              <a:noFill/>
            </a:ln>
          </p:spPr>
          <p:txBody>
            <a:bodyPr spcFirstLastPara="1" wrap="square" lIns="0" tIns="68569" rIns="0" bIns="75431"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2100" b="1" i="0" u="none" strike="noStrike" kern="1200" cap="none" spc="0" normalizeH="0" baseline="0" noProof="0">
                  <a:ln>
                    <a:noFill/>
                  </a:ln>
                  <a:solidFill>
                    <a:prstClr val="white"/>
                  </a:solidFill>
                  <a:effectLst/>
                  <a:uLnTx/>
                  <a:uFillTx/>
                  <a:latin typeface="Georgia Pro Cond" panose="02040506050405020303" pitchFamily="18" charset="0"/>
                  <a:ea typeface="Fira Sans Extra Condensed SemiBold"/>
                  <a:cs typeface="Fira Sans Extra Condensed SemiBold"/>
                  <a:sym typeface="Fira Sans Extra Condensed SemiBold"/>
                </a:rPr>
                <a:t>4</a:t>
              </a:r>
              <a:endParaRPr kumimoji="0" sz="2100" b="1" i="0" u="none" strike="noStrike" kern="1200" cap="none" spc="0" normalizeH="0" baseline="0" noProof="0">
                <a:ln>
                  <a:noFill/>
                </a:ln>
                <a:solidFill>
                  <a:prstClr val="white"/>
                </a:solidFill>
                <a:effectLst/>
                <a:uLnTx/>
                <a:uFillTx/>
                <a:latin typeface="Georgia Pro Cond" panose="02040506050405020303" pitchFamily="18" charset="0"/>
                <a:ea typeface="Fira Sans Extra Condensed SemiBold"/>
                <a:cs typeface="Fira Sans Extra Condensed SemiBold"/>
                <a:sym typeface="Fira Sans Extra Condensed SemiBold"/>
              </a:endParaRPr>
            </a:p>
          </p:txBody>
        </p:sp>
        <p:sp>
          <p:nvSpPr>
            <p:cNvPr id="59" name="TextBox 58">
              <a:extLst>
                <a:ext uri="{FF2B5EF4-FFF2-40B4-BE49-F238E27FC236}">
                  <a16:creationId xmlns:a16="http://schemas.microsoft.com/office/drawing/2014/main" id="{299EC071-BC58-4F4D-8820-CA7F934A5992}"/>
                </a:ext>
              </a:extLst>
            </p:cNvPr>
            <p:cNvSpPr txBox="1"/>
            <p:nvPr/>
          </p:nvSpPr>
          <p:spPr>
            <a:xfrm>
              <a:off x="8965274" y="3651956"/>
              <a:ext cx="2131657" cy="341353"/>
            </a:xfrm>
            <a:prstGeom prst="rect">
              <a:avLst/>
            </a:prstGeom>
            <a:noFill/>
          </p:spPr>
          <p:txBody>
            <a:bodyPr wrap="square" rtlCol="0">
              <a:spAutoFit/>
            </a:bodyPr>
            <a:lstStyle/>
            <a:p>
              <a:pPr marL="0" marR="0" lvl="0" indent="0" algn="ctr" defTabSz="914378" rtl="0" eaLnBrk="1" fontAlgn="auto" latinLnBrk="0" hangingPunct="1">
                <a:lnSpc>
                  <a:spcPct val="100000"/>
                </a:lnSpc>
                <a:spcBef>
                  <a:spcPct val="2000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Georgia" panose="02040502050405020303" pitchFamily="18" charset="0"/>
                  <a:ea typeface="+mn-ea"/>
                  <a:cs typeface="+mn-cs"/>
                </a:rPr>
                <a:t>Major</a:t>
              </a:r>
            </a:p>
            <a:p>
              <a:pPr marL="0" marR="0" lvl="0" indent="0" algn="ctr" defTabSz="914378" rtl="0" eaLnBrk="1" fontAlgn="auto" latinLnBrk="0" hangingPunct="1">
                <a:lnSpc>
                  <a:spcPct val="100000"/>
                </a:lnSpc>
                <a:spcBef>
                  <a:spcPct val="20000"/>
                </a:spcBef>
                <a:spcAft>
                  <a:spcPts val="0"/>
                </a:spcAft>
                <a:buClrTx/>
                <a:buSzTx/>
                <a:buFontTx/>
                <a:buNone/>
                <a:tabLst/>
                <a:defRPr/>
              </a:pPr>
              <a:endParaRPr kumimoji="0" lang="en-US" sz="150" b="1" i="0" u="none" strike="noStrike" kern="1200" cap="none" spc="0" normalizeH="0" baseline="0" noProof="0" dirty="0">
                <a:ln>
                  <a:noFill/>
                </a:ln>
                <a:solidFill>
                  <a:prstClr val="white"/>
                </a:solidFill>
                <a:effectLst/>
                <a:uLnTx/>
                <a:uFillTx/>
                <a:latin typeface="Candara" panose="020E0502030303020204" pitchFamily="34" charset="0"/>
                <a:ea typeface="+mn-ea"/>
                <a:cs typeface="+mn-cs"/>
              </a:endParaRPr>
            </a:p>
          </p:txBody>
        </p:sp>
      </p:grpSp>
      <p:sp>
        <p:nvSpPr>
          <p:cNvPr id="9" name="Google Shape;979;p28">
            <a:extLst>
              <a:ext uri="{FF2B5EF4-FFF2-40B4-BE49-F238E27FC236}">
                <a16:creationId xmlns:a16="http://schemas.microsoft.com/office/drawing/2014/main" id="{868574C5-2D13-BCAE-B7CD-A9231B100F1D}"/>
              </a:ext>
            </a:extLst>
          </p:cNvPr>
          <p:cNvSpPr/>
          <p:nvPr/>
        </p:nvSpPr>
        <p:spPr>
          <a:xfrm>
            <a:off x="1017787" y="1425572"/>
            <a:ext cx="247959" cy="1028296"/>
          </a:xfrm>
          <a:custGeom>
            <a:avLst/>
            <a:gdLst/>
            <a:ahLst/>
            <a:cxnLst/>
            <a:rect l="l" t="t" r="r" b="b"/>
            <a:pathLst>
              <a:path w="14630" h="60671" extrusionOk="0">
                <a:moveTo>
                  <a:pt x="1" y="0"/>
                </a:moveTo>
                <a:lnTo>
                  <a:pt x="1" y="60671"/>
                </a:lnTo>
                <a:lnTo>
                  <a:pt x="14629" y="60671"/>
                </a:lnTo>
                <a:lnTo>
                  <a:pt x="14629" y="0"/>
                </a:lnTo>
                <a:close/>
              </a:path>
            </a:pathLst>
          </a:custGeom>
          <a:solidFill>
            <a:schemeClr val="bg1">
              <a:lumMod val="85000"/>
            </a:schemeClr>
          </a:solidFill>
          <a:ln>
            <a:noFill/>
          </a:ln>
        </p:spPr>
        <p:txBody>
          <a:bodyPr spcFirstLastPara="1" wrap="square" lIns="68569" tIns="68569" rIns="68569" bIns="6856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Google Shape;980;p28">
            <a:extLst>
              <a:ext uri="{FF2B5EF4-FFF2-40B4-BE49-F238E27FC236}">
                <a16:creationId xmlns:a16="http://schemas.microsoft.com/office/drawing/2014/main" id="{D6BAA96A-AB00-6181-4091-F1C86280AA38}"/>
              </a:ext>
            </a:extLst>
          </p:cNvPr>
          <p:cNvSpPr/>
          <p:nvPr/>
        </p:nvSpPr>
        <p:spPr>
          <a:xfrm>
            <a:off x="959533" y="2408110"/>
            <a:ext cx="364465" cy="135505"/>
          </a:xfrm>
          <a:custGeom>
            <a:avLst/>
            <a:gdLst/>
            <a:ahLst/>
            <a:cxnLst/>
            <a:rect l="l" t="t" r="r" b="b"/>
            <a:pathLst>
              <a:path w="21504" h="7995" extrusionOk="0">
                <a:moveTo>
                  <a:pt x="4037" y="1"/>
                </a:moveTo>
                <a:cubicBezTo>
                  <a:pt x="1799" y="1"/>
                  <a:pt x="1" y="1759"/>
                  <a:pt x="1" y="3998"/>
                </a:cubicBezTo>
                <a:cubicBezTo>
                  <a:pt x="1" y="6236"/>
                  <a:pt x="1799" y="7994"/>
                  <a:pt x="4037" y="7994"/>
                </a:cubicBezTo>
                <a:lnTo>
                  <a:pt x="17467" y="7994"/>
                </a:lnTo>
                <a:cubicBezTo>
                  <a:pt x="19705" y="7994"/>
                  <a:pt x="21503" y="6236"/>
                  <a:pt x="21503" y="3998"/>
                </a:cubicBezTo>
                <a:cubicBezTo>
                  <a:pt x="21503" y="1759"/>
                  <a:pt x="19705" y="1"/>
                  <a:pt x="17467" y="1"/>
                </a:cubicBezTo>
                <a:close/>
              </a:path>
            </a:pathLst>
          </a:custGeom>
          <a:solidFill>
            <a:schemeClr val="bg1">
              <a:lumMod val="50000"/>
            </a:schemeClr>
          </a:solidFill>
          <a:ln>
            <a:noFill/>
          </a:ln>
        </p:spPr>
        <p:txBody>
          <a:bodyPr spcFirstLastPara="1" wrap="square" lIns="68569" tIns="68569" rIns="68569" bIns="6856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lowchart: Manual Operation 7">
            <a:extLst>
              <a:ext uri="{FF2B5EF4-FFF2-40B4-BE49-F238E27FC236}">
                <a16:creationId xmlns:a16="http://schemas.microsoft.com/office/drawing/2014/main" id="{A1431D95-985B-CDAD-C2E0-1D907A70636A}"/>
              </a:ext>
            </a:extLst>
          </p:cNvPr>
          <p:cNvSpPr/>
          <p:nvPr/>
        </p:nvSpPr>
        <p:spPr>
          <a:xfrm>
            <a:off x="932001" y="1130774"/>
            <a:ext cx="427838" cy="363772"/>
          </a:xfrm>
          <a:prstGeom prst="flowChartManualOper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DA6D0F06-652D-E87B-A2E0-87CD69E319E1}"/>
              </a:ext>
            </a:extLst>
          </p:cNvPr>
          <p:cNvGrpSpPr/>
          <p:nvPr/>
        </p:nvGrpSpPr>
        <p:grpSpPr>
          <a:xfrm>
            <a:off x="7151150" y="1695616"/>
            <a:ext cx="1758617" cy="1847491"/>
            <a:chOff x="8965274" y="2161630"/>
            <a:chExt cx="2131657" cy="2239383"/>
          </a:xfrm>
        </p:grpSpPr>
        <p:sp>
          <p:nvSpPr>
            <p:cNvPr id="12" name="Google Shape;999;p28">
              <a:extLst>
                <a:ext uri="{FF2B5EF4-FFF2-40B4-BE49-F238E27FC236}">
                  <a16:creationId xmlns:a16="http://schemas.microsoft.com/office/drawing/2014/main" id="{0C4075E1-A88A-A791-44EE-0BF071827768}"/>
                </a:ext>
              </a:extLst>
            </p:cNvPr>
            <p:cNvSpPr/>
            <p:nvPr/>
          </p:nvSpPr>
          <p:spPr>
            <a:xfrm>
              <a:off x="9534500" y="3338237"/>
              <a:ext cx="972180" cy="972181"/>
            </a:xfrm>
            <a:prstGeom prst="ellipse">
              <a:avLst/>
            </a:prstGeom>
            <a:solidFill>
              <a:schemeClr val="accent2">
                <a:lumMod val="75000"/>
              </a:schemeClr>
            </a:solidFill>
            <a:ln>
              <a:noFill/>
            </a:ln>
          </p:spPr>
          <p:txBody>
            <a:bodyPr spcFirstLastPara="1" wrap="square" lIns="68569" tIns="68569" rIns="68569" bIns="75431"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Google Shape;1000;p28">
              <a:extLst>
                <a:ext uri="{FF2B5EF4-FFF2-40B4-BE49-F238E27FC236}">
                  <a16:creationId xmlns:a16="http://schemas.microsoft.com/office/drawing/2014/main" id="{5FD59244-F941-5A5A-0D81-796B8C7F0726}"/>
                </a:ext>
              </a:extLst>
            </p:cNvPr>
            <p:cNvSpPr/>
            <p:nvPr/>
          </p:nvSpPr>
          <p:spPr>
            <a:xfrm>
              <a:off x="9629476" y="2161630"/>
              <a:ext cx="782229" cy="782229"/>
            </a:xfrm>
            <a:prstGeom prst="ellipse">
              <a:avLst/>
            </a:prstGeom>
            <a:solidFill>
              <a:schemeClr val="accent2">
                <a:lumMod val="75000"/>
              </a:schemeClr>
            </a:solidFill>
            <a:ln>
              <a:noFill/>
            </a:ln>
          </p:spPr>
          <p:txBody>
            <a:bodyPr spcFirstLastPara="1" wrap="square" lIns="0" tIns="68569" rIns="0" bIns="75431"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2100" b="1" i="0" u="none" strike="noStrike" kern="1200" cap="none" spc="0" normalizeH="0" baseline="0" noProof="0" dirty="0">
                  <a:ln>
                    <a:noFill/>
                  </a:ln>
                  <a:solidFill>
                    <a:prstClr val="white"/>
                  </a:solidFill>
                  <a:effectLst/>
                  <a:uLnTx/>
                  <a:uFillTx/>
                  <a:latin typeface="Georgia Pro Cond" panose="02040506050405020303" pitchFamily="18" charset="0"/>
                  <a:ea typeface="Fira Sans Extra Condensed SemiBold"/>
                  <a:cs typeface="Fira Sans Extra Condensed SemiBold"/>
                  <a:sym typeface="Fira Sans Extra Condensed SemiBold"/>
                </a:rPr>
                <a:t>5</a:t>
              </a:r>
              <a:endParaRPr kumimoji="0" sz="2100" b="1" i="0" u="none" strike="noStrike" kern="1200" cap="none" spc="0" normalizeH="0" baseline="0" noProof="0" dirty="0">
                <a:ln>
                  <a:noFill/>
                </a:ln>
                <a:solidFill>
                  <a:prstClr val="white"/>
                </a:solidFill>
                <a:effectLst/>
                <a:uLnTx/>
                <a:uFillTx/>
                <a:latin typeface="Georgia Pro Cond" panose="02040506050405020303" pitchFamily="18" charset="0"/>
                <a:ea typeface="Fira Sans Extra Condensed SemiBold"/>
                <a:cs typeface="Fira Sans Extra Condensed SemiBold"/>
                <a:sym typeface="Fira Sans Extra Condensed SemiBold"/>
              </a:endParaRPr>
            </a:p>
          </p:txBody>
        </p:sp>
        <p:sp>
          <p:nvSpPr>
            <p:cNvPr id="14" name="TextBox 13">
              <a:extLst>
                <a:ext uri="{FF2B5EF4-FFF2-40B4-BE49-F238E27FC236}">
                  <a16:creationId xmlns:a16="http://schemas.microsoft.com/office/drawing/2014/main" id="{9669BCFD-0687-81CC-939E-93F7280FE3DB}"/>
                </a:ext>
              </a:extLst>
            </p:cNvPr>
            <p:cNvSpPr txBox="1"/>
            <p:nvPr/>
          </p:nvSpPr>
          <p:spPr>
            <a:xfrm>
              <a:off x="8965274" y="3589602"/>
              <a:ext cx="2131657" cy="811411"/>
            </a:xfrm>
            <a:prstGeom prst="rect">
              <a:avLst/>
            </a:prstGeom>
            <a:noFill/>
          </p:spPr>
          <p:txBody>
            <a:bodyPr wrap="square" rtlCol="0">
              <a:spAutoFit/>
            </a:bodyPr>
            <a:lstStyle/>
            <a:p>
              <a:pPr marL="0" marR="0" lvl="0" indent="0" algn="ctr" defTabSz="914378" rtl="0" eaLnBrk="1" fontAlgn="auto" latinLnBrk="0" hangingPunct="1">
                <a:lnSpc>
                  <a:spcPct val="100000"/>
                </a:lnSpc>
                <a:spcBef>
                  <a:spcPct val="2000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Georgia" panose="02040502050405020303" pitchFamily="18" charset="0"/>
                  <a:ea typeface="+mn-ea"/>
                  <a:cs typeface="+mn-cs"/>
                </a:rPr>
                <a:t>Transform-</a:t>
              </a:r>
            </a:p>
            <a:p>
              <a:pPr marL="0" marR="0" lvl="0" indent="0" algn="ctr" defTabSz="914378" rtl="0" eaLnBrk="1" fontAlgn="auto" latinLnBrk="0" hangingPunct="1">
                <a:lnSpc>
                  <a:spcPct val="100000"/>
                </a:lnSpc>
                <a:spcBef>
                  <a:spcPct val="20000"/>
                </a:spcBef>
                <a:spcAft>
                  <a:spcPts val="0"/>
                </a:spcAft>
                <a:buClrTx/>
                <a:buSzTx/>
                <a:buFontTx/>
                <a:buNone/>
                <a:tabLst/>
                <a:defRPr/>
              </a:pPr>
              <a:r>
                <a:rPr kumimoji="0" lang="en-US" sz="1050" b="1" i="0" u="none" strike="noStrike" kern="1200" cap="none" spc="0" normalizeH="0" baseline="0" noProof="0" dirty="0" err="1">
                  <a:ln>
                    <a:noFill/>
                  </a:ln>
                  <a:solidFill>
                    <a:prstClr val="white"/>
                  </a:solidFill>
                  <a:effectLst/>
                  <a:uLnTx/>
                  <a:uFillTx/>
                  <a:latin typeface="Georgia" panose="02040502050405020303" pitchFamily="18" charset="0"/>
                  <a:ea typeface="+mn-ea"/>
                  <a:cs typeface="+mn-cs"/>
                </a:rPr>
                <a:t>ational</a:t>
              </a:r>
              <a:endParaRPr kumimoji="0" lang="en-US" sz="1050" b="1" i="0" u="none" strike="noStrike" kern="1200" cap="none" spc="0" normalizeH="0" baseline="0" noProof="0" dirty="0">
                <a:ln>
                  <a:noFill/>
                </a:ln>
                <a:solidFill>
                  <a:prstClr val="white"/>
                </a:solidFill>
                <a:effectLst/>
                <a:uLnTx/>
                <a:uFillTx/>
                <a:latin typeface="Georgia" panose="02040502050405020303" pitchFamily="18" charset="0"/>
                <a:ea typeface="+mn-ea"/>
                <a:cs typeface="+mn-cs"/>
              </a:endParaRPr>
            </a:p>
            <a:p>
              <a:pPr marL="0" marR="0" lvl="0" indent="0" algn="ctr" defTabSz="914378" rtl="0" eaLnBrk="1" fontAlgn="auto" latinLnBrk="0" hangingPunct="1">
                <a:lnSpc>
                  <a:spcPct val="100000"/>
                </a:lnSpc>
                <a:spcBef>
                  <a:spcPct val="20000"/>
                </a:spcBef>
                <a:spcAft>
                  <a:spcPts val="0"/>
                </a:spcAft>
                <a:buClrTx/>
                <a:buSzTx/>
                <a:buFontTx/>
                <a:buNone/>
                <a:tabLst/>
                <a:defRPr/>
              </a:pPr>
              <a:endParaRPr kumimoji="0" lang="en-US" sz="1050" b="1" i="0" u="none" strike="noStrike" kern="1200" cap="none" spc="0" normalizeH="0" baseline="0" noProof="0" dirty="0">
                <a:ln>
                  <a:noFill/>
                </a:ln>
                <a:solidFill>
                  <a:prstClr val="white"/>
                </a:solidFill>
                <a:effectLst/>
                <a:uLnTx/>
                <a:uFillTx/>
                <a:latin typeface="Georgia" panose="02040502050405020303" pitchFamily="18" charset="0"/>
                <a:ea typeface="+mn-ea"/>
                <a:cs typeface="+mn-cs"/>
              </a:endParaRPr>
            </a:p>
            <a:p>
              <a:pPr marL="0" marR="0" lvl="0" indent="0" algn="ctr" defTabSz="914378" rtl="0" eaLnBrk="1" fontAlgn="auto" latinLnBrk="0" hangingPunct="1">
                <a:lnSpc>
                  <a:spcPct val="100000"/>
                </a:lnSpc>
                <a:spcBef>
                  <a:spcPct val="20000"/>
                </a:spcBef>
                <a:spcAft>
                  <a:spcPts val="0"/>
                </a:spcAft>
                <a:buClrTx/>
                <a:buSzTx/>
                <a:buFontTx/>
                <a:buNone/>
                <a:tabLst/>
                <a:defRPr/>
              </a:pPr>
              <a:endParaRPr kumimoji="0" lang="en-US" sz="150" b="1" i="0" u="none" strike="noStrike" kern="1200" cap="none" spc="0" normalizeH="0" baseline="0" noProof="0" dirty="0">
                <a:ln>
                  <a:noFill/>
                </a:ln>
                <a:solidFill>
                  <a:prstClr val="white"/>
                </a:solidFill>
                <a:effectLst/>
                <a:uLnTx/>
                <a:uFillTx/>
                <a:latin typeface="Candara" panose="020E0502030303020204" pitchFamily="34" charset="0"/>
                <a:ea typeface="+mn-ea"/>
                <a:cs typeface="+mn-cs"/>
              </a:endParaRPr>
            </a:p>
          </p:txBody>
        </p:sp>
      </p:grpSp>
      <p:sp>
        <p:nvSpPr>
          <p:cNvPr id="2" name="Oval 1">
            <a:extLst>
              <a:ext uri="{FF2B5EF4-FFF2-40B4-BE49-F238E27FC236}">
                <a16:creationId xmlns:a16="http://schemas.microsoft.com/office/drawing/2014/main" id="{B38CC414-F455-352D-0923-3A779C99B6A6}"/>
              </a:ext>
            </a:extLst>
          </p:cNvPr>
          <p:cNvSpPr/>
          <p:nvPr/>
        </p:nvSpPr>
        <p:spPr>
          <a:xfrm>
            <a:off x="5002527" y="969173"/>
            <a:ext cx="4013247" cy="3125503"/>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5565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D1826249-20BD-548C-BD21-5B3EC2834B6A}"/>
              </a:ext>
            </a:extLst>
          </p:cNvPr>
          <p:cNvSpPr>
            <a:spLocks noGrp="1"/>
          </p:cNvSpPr>
          <p:nvPr>
            <p:ph sz="quarter" idx="10"/>
          </p:nvPr>
        </p:nvSpPr>
        <p:spPr>
          <a:xfrm>
            <a:off x="204108" y="1350980"/>
            <a:ext cx="3456266" cy="2996519"/>
          </a:xfrm>
        </p:spPr>
        <p:txBody>
          <a:bodyPr>
            <a:normAutofit lnSpcReduction="10000"/>
          </a:bodyPr>
          <a:lstStyle/>
          <a:p>
            <a:pPr marL="0" marR="0" indent="0">
              <a:lnSpc>
                <a:spcPct val="107000"/>
              </a:lnSpc>
              <a:spcBef>
                <a:spcPts val="0"/>
              </a:spcBef>
              <a:spcAft>
                <a:spcPts val="800"/>
              </a:spcAft>
              <a:buNone/>
            </a:pPr>
            <a:r>
              <a:rPr lang="en-US" sz="1800" b="1" dirty="0">
                <a:effectLst/>
                <a:latin typeface="Calibri" panose="020F0502020204030204" pitchFamily="34" charset="0"/>
                <a:ea typeface="Calibri" panose="020F0502020204030204" pitchFamily="34" charset="0"/>
                <a:cs typeface="Times New Roman" panose="02020603050405020304" pitchFamily="18" charset="0"/>
              </a:rPr>
              <a:t>$10,000+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One (maybe two) gift(s) per year</a:t>
            </a:r>
          </a:p>
          <a:p>
            <a:pPr marL="342900" marR="0" lvl="0" indent="-342900">
              <a:lnSpc>
                <a:spcPct val="107000"/>
              </a:lnSpc>
              <a:spcBef>
                <a:spcPts val="0"/>
              </a:spcBef>
              <a:spcAft>
                <a:spcPts val="0"/>
              </a:spcAft>
              <a:buFont typeface="Calibri" panose="020F0502020204030204" pitchFamily="34" charset="0"/>
              <a:buChar char="-"/>
            </a:pPr>
            <a:r>
              <a:rPr lang="en-US" sz="1800" dirty="0">
                <a:latin typeface="Calibri" panose="020F0502020204030204" pitchFamily="34" charset="0"/>
                <a:ea typeface="Calibri" panose="020F0502020204030204" pitchFamily="34" charset="0"/>
                <a:cs typeface="Times New Roman" panose="02020603050405020304" pitchFamily="18" charset="0"/>
              </a:rPr>
              <a:t>Mix of personal solicitations and direct mail proposals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Volunteered or toured at some point</a:t>
            </a:r>
          </a:p>
          <a:p>
            <a:pPr marL="342900" marR="0" lvl="0" indent="-342900">
              <a:lnSpc>
                <a:spcPct val="107000"/>
              </a:lnSpc>
              <a:spcBef>
                <a:spcPts val="0"/>
              </a:spcBef>
              <a:spcAft>
                <a:spcPts val="800"/>
              </a:spcAft>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$100-$1,000 first gift. A few years of ML cultivation before reaching $5,000+</a:t>
            </a:r>
          </a:p>
        </p:txBody>
      </p:sp>
      <p:sp>
        <p:nvSpPr>
          <p:cNvPr id="9" name="TextBox 8">
            <a:extLst>
              <a:ext uri="{FF2B5EF4-FFF2-40B4-BE49-F238E27FC236}">
                <a16:creationId xmlns:a16="http://schemas.microsoft.com/office/drawing/2014/main" id="{96C34C7B-162C-C07D-E695-E23E0D7F73DC}"/>
              </a:ext>
            </a:extLst>
          </p:cNvPr>
          <p:cNvSpPr txBox="1"/>
          <p:nvPr/>
        </p:nvSpPr>
        <p:spPr>
          <a:xfrm>
            <a:off x="3741489" y="1424714"/>
            <a:ext cx="5198403" cy="2849050"/>
          </a:xfrm>
          <a:prstGeom prst="rect">
            <a:avLst/>
          </a:prstGeom>
          <a:noFill/>
        </p:spPr>
        <p:txBody>
          <a:bodyPr wrap="square">
            <a:spAutoFit/>
          </a:bodyPr>
          <a:lstStyle/>
          <a:p>
            <a:pPr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$50,000+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One gift per year or multi-year commitments (often fluctuating amounts)</a:t>
            </a:r>
          </a:p>
          <a:p>
            <a:pPr marL="342900" marR="0" lvl="0" indent="-342900">
              <a:lnSpc>
                <a:spcPct val="107000"/>
              </a:lnSpc>
              <a:spcBef>
                <a:spcPts val="0"/>
              </a:spcBef>
              <a:spcAft>
                <a:spcPts val="0"/>
              </a:spcAft>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In-person solicitations, with specific asks</a:t>
            </a:r>
          </a:p>
          <a:p>
            <a:pPr marL="342900" marR="0" lvl="0" indent="-342900">
              <a:lnSpc>
                <a:spcPct val="107000"/>
              </a:lnSpc>
              <a:spcBef>
                <a:spcPts val="0"/>
              </a:spcBef>
              <a:spcAft>
                <a:spcPts val="0"/>
              </a:spcAft>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Started with a large first gift (usually $5,000++)</a:t>
            </a:r>
          </a:p>
          <a:p>
            <a:pPr marL="342900" marR="0" lvl="0" indent="-342900">
              <a:lnSpc>
                <a:spcPct val="107000"/>
              </a:lnSpc>
              <a:spcBef>
                <a:spcPts val="0"/>
              </a:spcBef>
              <a:spcAft>
                <a:spcPts val="0"/>
              </a:spcAft>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Volunteered regularly </a:t>
            </a:r>
          </a:p>
          <a:p>
            <a:pPr marL="342900" marR="0" lvl="0" indent="-342900">
              <a:lnSpc>
                <a:spcPct val="107000"/>
              </a:lnSpc>
              <a:spcBef>
                <a:spcPts val="0"/>
              </a:spcBef>
              <a:spcAft>
                <a:spcPts val="0"/>
              </a:spcAft>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Meet 2-3x annually</a:t>
            </a:r>
          </a:p>
          <a:p>
            <a:pPr marL="342900" marR="0" lvl="0" indent="-342900">
              <a:lnSpc>
                <a:spcPct val="107000"/>
              </a:lnSpc>
              <a:spcBef>
                <a:spcPts val="0"/>
              </a:spcBef>
              <a:spcAft>
                <a:spcPts val="0"/>
              </a:spcAft>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Have relationships with more family members or even financial advisors</a:t>
            </a:r>
          </a:p>
        </p:txBody>
      </p:sp>
      <p:pic>
        <p:nvPicPr>
          <p:cNvPr id="13" name="Picture 12" descr="Logo&#10;&#10;Description automatically generated">
            <a:extLst>
              <a:ext uri="{FF2B5EF4-FFF2-40B4-BE49-F238E27FC236}">
                <a16:creationId xmlns:a16="http://schemas.microsoft.com/office/drawing/2014/main" id="{A96AF70B-6A20-AEC1-4A82-2DA2955E880D}"/>
              </a:ext>
            </a:extLst>
          </p:cNvPr>
          <p:cNvPicPr>
            <a:picLocks noChangeAspect="1"/>
          </p:cNvPicPr>
          <p:nvPr/>
        </p:nvPicPr>
        <p:blipFill>
          <a:blip r:embed="rId3"/>
          <a:stretch>
            <a:fillRect/>
          </a:stretch>
        </p:blipFill>
        <p:spPr>
          <a:xfrm>
            <a:off x="0" y="-62243"/>
            <a:ext cx="3456265" cy="1329333"/>
          </a:xfrm>
          <a:prstGeom prst="rect">
            <a:avLst/>
          </a:prstGeom>
        </p:spPr>
      </p:pic>
      <p:sp>
        <p:nvSpPr>
          <p:cNvPr id="10" name="Star: 5 Points 9">
            <a:extLst>
              <a:ext uri="{FF2B5EF4-FFF2-40B4-BE49-F238E27FC236}">
                <a16:creationId xmlns:a16="http://schemas.microsoft.com/office/drawing/2014/main" id="{3DA16CBD-EF52-EB10-0752-677DB83A4D11}"/>
              </a:ext>
            </a:extLst>
          </p:cNvPr>
          <p:cNvSpPr/>
          <p:nvPr/>
        </p:nvSpPr>
        <p:spPr>
          <a:xfrm>
            <a:off x="3741489" y="2774373"/>
            <a:ext cx="290184" cy="197427"/>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tar: 5 Points 10">
            <a:extLst>
              <a:ext uri="{FF2B5EF4-FFF2-40B4-BE49-F238E27FC236}">
                <a16:creationId xmlns:a16="http://schemas.microsoft.com/office/drawing/2014/main" id="{E52DC19D-57FE-8581-F4C9-B0DCBEE42050}"/>
              </a:ext>
            </a:extLst>
          </p:cNvPr>
          <p:cNvSpPr/>
          <p:nvPr/>
        </p:nvSpPr>
        <p:spPr>
          <a:xfrm>
            <a:off x="3741489" y="3350887"/>
            <a:ext cx="290184" cy="197427"/>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tar: 5 Points 11">
            <a:extLst>
              <a:ext uri="{FF2B5EF4-FFF2-40B4-BE49-F238E27FC236}">
                <a16:creationId xmlns:a16="http://schemas.microsoft.com/office/drawing/2014/main" id="{FA35BE32-B6C8-E9B6-1D0D-F44DA4E7CB37}"/>
              </a:ext>
            </a:extLst>
          </p:cNvPr>
          <p:cNvSpPr/>
          <p:nvPr/>
        </p:nvSpPr>
        <p:spPr>
          <a:xfrm>
            <a:off x="3720707" y="1950209"/>
            <a:ext cx="290184" cy="197427"/>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1048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A186B-CD3B-4CA9-83AC-02EF1EB35341}"/>
              </a:ext>
            </a:extLst>
          </p:cNvPr>
          <p:cNvSpPr>
            <a:spLocks noGrp="1"/>
          </p:cNvSpPr>
          <p:nvPr>
            <p:ph type="title"/>
          </p:nvPr>
        </p:nvSpPr>
        <p:spPr>
          <a:xfrm>
            <a:off x="865213" y="929945"/>
            <a:ext cx="3006440" cy="3510437"/>
          </a:xfrm>
        </p:spPr>
        <p:txBody>
          <a:bodyPr vert="horz" lIns="91440" tIns="45720" rIns="91440" bIns="45720" rtlCol="0" anchor="ctr">
            <a:normAutofit/>
          </a:bodyPr>
          <a:lstStyle/>
          <a:p>
            <a:pPr defTabSz="914400"/>
            <a:r>
              <a:rPr lang="en-US" sz="3900" b="1" kern="1200" dirty="0">
                <a:solidFill>
                  <a:schemeClr val="tx1"/>
                </a:solidFill>
                <a:latin typeface="+mj-lt"/>
                <a:ea typeface="+mj-ea"/>
                <a:cs typeface="+mj-cs"/>
              </a:rPr>
              <a:t>Use What Works</a:t>
            </a:r>
          </a:p>
        </p:txBody>
      </p:sp>
      <p:sp>
        <p:nvSpPr>
          <p:cNvPr id="3" name="Content Placeholder 2">
            <a:extLst>
              <a:ext uri="{FF2B5EF4-FFF2-40B4-BE49-F238E27FC236}">
                <a16:creationId xmlns:a16="http://schemas.microsoft.com/office/drawing/2014/main" id="{122C2829-27DB-44FC-92F5-5D61BBD863B7}"/>
              </a:ext>
            </a:extLst>
          </p:cNvPr>
          <p:cNvSpPr>
            <a:spLocks noGrp="1"/>
          </p:cNvSpPr>
          <p:nvPr>
            <p:ph sz="quarter" idx="10"/>
          </p:nvPr>
        </p:nvSpPr>
        <p:spPr>
          <a:xfrm>
            <a:off x="3356265" y="929945"/>
            <a:ext cx="5091546" cy="3510437"/>
          </a:xfrm>
        </p:spPr>
        <p:txBody>
          <a:bodyPr vert="horz" lIns="91440" tIns="45720" rIns="91440" bIns="45720" rtlCol="0" anchor="ctr">
            <a:normAutofit fontScale="92500" lnSpcReduction="20000"/>
          </a:bodyPr>
          <a:lstStyle/>
          <a:p>
            <a:pPr marL="514350" indent="-228600" defTabSz="914400">
              <a:spcAft>
                <a:spcPts val="1800"/>
              </a:spcAft>
            </a:pPr>
            <a:r>
              <a:rPr lang="en-US" sz="2200" dirty="0">
                <a:solidFill>
                  <a:schemeClr val="tx1"/>
                </a:solidFill>
              </a:rPr>
              <a:t>Invite for meeting to share updates and opportunities</a:t>
            </a:r>
          </a:p>
          <a:p>
            <a:pPr marL="514350" indent="-228600" defTabSz="914400">
              <a:spcAft>
                <a:spcPts val="1800"/>
              </a:spcAft>
            </a:pPr>
            <a:r>
              <a:rPr lang="en-US" sz="2200" dirty="0">
                <a:solidFill>
                  <a:schemeClr val="tx1"/>
                </a:solidFill>
              </a:rPr>
              <a:t>Share a new volunteer opportunity</a:t>
            </a:r>
          </a:p>
          <a:p>
            <a:pPr marL="857250" lvl="1" indent="-228600" defTabSz="914400">
              <a:spcAft>
                <a:spcPts val="1800"/>
              </a:spcAft>
            </a:pPr>
            <a:r>
              <a:rPr lang="en-US" sz="2200" dirty="0">
                <a:solidFill>
                  <a:schemeClr val="tx1"/>
                </a:solidFill>
              </a:rPr>
              <a:t>Bonus points if you encourage them to bring friends or family with them</a:t>
            </a:r>
          </a:p>
          <a:p>
            <a:pPr marL="514350" indent="-228600" defTabSz="914400">
              <a:spcAft>
                <a:spcPts val="1800"/>
              </a:spcAft>
            </a:pPr>
            <a:r>
              <a:rPr lang="en-US" sz="2200" dirty="0">
                <a:solidFill>
                  <a:schemeClr val="tx1"/>
                </a:solidFill>
              </a:rPr>
              <a:t>Get to know them so you can provide an ask specific to their interests</a:t>
            </a:r>
          </a:p>
          <a:p>
            <a:pPr marL="514350" indent="-228600" defTabSz="914400">
              <a:spcAft>
                <a:spcPts val="1800"/>
              </a:spcAft>
            </a:pPr>
            <a:r>
              <a:rPr lang="en-US" sz="2200" dirty="0">
                <a:solidFill>
                  <a:schemeClr val="tx1"/>
                </a:solidFill>
              </a:rPr>
              <a:t>Make a larger ask</a:t>
            </a:r>
          </a:p>
          <a:p>
            <a:pPr marL="514350" indent="-228600" defTabSz="914400">
              <a:spcAft>
                <a:spcPts val="1800"/>
              </a:spcAft>
            </a:pPr>
            <a:endParaRPr lang="en-US" sz="1500" dirty="0">
              <a:solidFill>
                <a:schemeClr val="tx1"/>
              </a:solidFill>
            </a:endParaRPr>
          </a:p>
        </p:txBody>
      </p:sp>
    </p:spTree>
    <p:extLst>
      <p:ext uri="{BB962C8B-B14F-4D97-AF65-F5344CB8AC3E}">
        <p14:creationId xmlns:p14="http://schemas.microsoft.com/office/powerpoint/2010/main" val="10762846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370C49-5285-4439-8092-F83DA06CB650}"/>
              </a:ext>
            </a:extLst>
          </p:cNvPr>
          <p:cNvSpPr txBox="1"/>
          <p:nvPr/>
        </p:nvSpPr>
        <p:spPr>
          <a:xfrm>
            <a:off x="-10391" y="238950"/>
            <a:ext cx="914400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IN" altLang="ko-KR" sz="3200" b="1" i="0" u="none" strike="noStrike" kern="1200" cap="none" spc="0" normalizeH="0" baseline="0" noProof="0" dirty="0">
                <a:ln>
                  <a:noFill/>
                </a:ln>
                <a:solidFill>
                  <a:prstClr val="black">
                    <a:lumMod val="95000"/>
                    <a:lumOff val="5000"/>
                  </a:prstClr>
                </a:solidFill>
                <a:effectLst/>
                <a:uLnTx/>
                <a:uFillTx/>
                <a:latin typeface="Calibri Light" panose="020F0302020204030204"/>
                <a:ea typeface="맑은 고딕" panose="020B0503020000020004" pitchFamily="34" charset="-127"/>
                <a:cs typeface="Arial" panose="020B0604020202020204" pitchFamily="34" charset="0"/>
              </a:rPr>
              <a:t>Create Your Healthy Pipeline Today!</a:t>
            </a:r>
            <a:endParaRPr kumimoji="0" lang="ko-KR" altLang="en-US" sz="3200" b="1" i="0" u="none" strike="noStrike" kern="1200" cap="none" spc="0" normalizeH="0" baseline="0" noProof="0" dirty="0">
              <a:ln>
                <a:noFill/>
              </a:ln>
              <a:solidFill>
                <a:prstClr val="black">
                  <a:lumMod val="95000"/>
                  <a:lumOff val="5000"/>
                </a:prstClr>
              </a:solidFill>
              <a:effectLst/>
              <a:uLnTx/>
              <a:uFillTx/>
              <a:latin typeface="Calibri Light" panose="020F0302020204030204"/>
              <a:ea typeface="맑은 고딕" panose="020B0503020000020004" pitchFamily="34" charset="-127"/>
              <a:cs typeface="Arial" panose="020B0604020202020204" pitchFamily="34" charset="0"/>
            </a:endParaRPr>
          </a:p>
        </p:txBody>
      </p:sp>
      <p:grpSp>
        <p:nvGrpSpPr>
          <p:cNvPr id="7" name="Google Shape;967;p28">
            <a:extLst>
              <a:ext uri="{FF2B5EF4-FFF2-40B4-BE49-F238E27FC236}">
                <a16:creationId xmlns:a16="http://schemas.microsoft.com/office/drawing/2014/main" id="{2CBD4685-97A4-4789-8CC5-8A69DAC9452A}"/>
              </a:ext>
            </a:extLst>
          </p:cNvPr>
          <p:cNvGrpSpPr/>
          <p:nvPr/>
        </p:nvGrpSpPr>
        <p:grpSpPr>
          <a:xfrm>
            <a:off x="518211" y="1376259"/>
            <a:ext cx="8603501" cy="1155666"/>
            <a:chOff x="654462" y="1456350"/>
            <a:chExt cx="7835076" cy="1052447"/>
          </a:xfrm>
        </p:grpSpPr>
        <p:grpSp>
          <p:nvGrpSpPr>
            <p:cNvPr id="35" name="Google Shape;968;p28">
              <a:extLst>
                <a:ext uri="{FF2B5EF4-FFF2-40B4-BE49-F238E27FC236}">
                  <a16:creationId xmlns:a16="http://schemas.microsoft.com/office/drawing/2014/main" id="{160AF1CC-139E-47E4-AE4E-F374E85C3063}"/>
                </a:ext>
              </a:extLst>
            </p:cNvPr>
            <p:cNvGrpSpPr/>
            <p:nvPr/>
          </p:nvGrpSpPr>
          <p:grpSpPr>
            <a:xfrm>
              <a:off x="4406347" y="1456350"/>
              <a:ext cx="331913" cy="1052447"/>
              <a:chOff x="4406347" y="1456350"/>
              <a:chExt cx="331913" cy="1052447"/>
            </a:xfrm>
          </p:grpSpPr>
          <p:sp>
            <p:nvSpPr>
              <p:cNvPr id="53" name="Google Shape;969;p28">
                <a:extLst>
                  <a:ext uri="{FF2B5EF4-FFF2-40B4-BE49-F238E27FC236}">
                    <a16:creationId xmlns:a16="http://schemas.microsoft.com/office/drawing/2014/main" id="{E15842AC-8AC3-4239-B221-A467212A5514}"/>
                  </a:ext>
                </a:extLst>
              </p:cNvPr>
              <p:cNvSpPr/>
              <p:nvPr/>
            </p:nvSpPr>
            <p:spPr>
              <a:xfrm>
                <a:off x="4459397" y="1514355"/>
                <a:ext cx="225813" cy="936453"/>
              </a:xfrm>
              <a:custGeom>
                <a:avLst/>
                <a:gdLst/>
                <a:ahLst/>
                <a:cxnLst/>
                <a:rect l="l" t="t" r="r" b="b"/>
                <a:pathLst>
                  <a:path w="14630" h="60671" extrusionOk="0">
                    <a:moveTo>
                      <a:pt x="1" y="0"/>
                    </a:moveTo>
                    <a:lnTo>
                      <a:pt x="1" y="60671"/>
                    </a:lnTo>
                    <a:lnTo>
                      <a:pt x="14629" y="60671"/>
                    </a:lnTo>
                    <a:lnTo>
                      <a:pt x="14629" y="0"/>
                    </a:lnTo>
                    <a:close/>
                  </a:path>
                </a:pathLst>
              </a:custGeom>
              <a:solidFill>
                <a:schemeClr val="bg1">
                  <a:lumMod val="85000"/>
                </a:schemeClr>
              </a:solidFill>
              <a:ln>
                <a:noFill/>
              </a:ln>
            </p:spPr>
            <p:txBody>
              <a:bodyPr spcFirstLastPara="1" wrap="square" lIns="68569" tIns="68569" rIns="68569" bIns="6856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Google Shape;970;p28">
                <a:extLst>
                  <a:ext uri="{FF2B5EF4-FFF2-40B4-BE49-F238E27FC236}">
                    <a16:creationId xmlns:a16="http://schemas.microsoft.com/office/drawing/2014/main" id="{6A8A9809-E396-49F4-B5CE-83B4159D7314}"/>
                  </a:ext>
                </a:extLst>
              </p:cNvPr>
              <p:cNvSpPr/>
              <p:nvPr/>
            </p:nvSpPr>
            <p:spPr>
              <a:xfrm>
                <a:off x="4406347" y="1456350"/>
                <a:ext cx="331913" cy="123402"/>
              </a:xfrm>
              <a:custGeom>
                <a:avLst/>
                <a:gdLst/>
                <a:ahLst/>
                <a:cxnLst/>
                <a:rect l="l" t="t" r="r" b="b"/>
                <a:pathLst>
                  <a:path w="21504" h="7995" extrusionOk="0">
                    <a:moveTo>
                      <a:pt x="4037" y="1"/>
                    </a:moveTo>
                    <a:cubicBezTo>
                      <a:pt x="1799" y="1"/>
                      <a:pt x="1" y="1759"/>
                      <a:pt x="1" y="3998"/>
                    </a:cubicBezTo>
                    <a:cubicBezTo>
                      <a:pt x="1" y="6236"/>
                      <a:pt x="1799" y="7994"/>
                      <a:pt x="4037" y="7994"/>
                    </a:cubicBezTo>
                    <a:lnTo>
                      <a:pt x="17467" y="7994"/>
                    </a:lnTo>
                    <a:cubicBezTo>
                      <a:pt x="19705" y="7994"/>
                      <a:pt x="21503" y="6236"/>
                      <a:pt x="21503" y="3998"/>
                    </a:cubicBezTo>
                    <a:cubicBezTo>
                      <a:pt x="21503" y="1759"/>
                      <a:pt x="19705" y="1"/>
                      <a:pt x="17467" y="1"/>
                    </a:cubicBezTo>
                    <a:close/>
                  </a:path>
                </a:pathLst>
              </a:custGeom>
              <a:solidFill>
                <a:schemeClr val="bg1">
                  <a:lumMod val="50000"/>
                </a:schemeClr>
              </a:solidFill>
              <a:ln>
                <a:noFill/>
              </a:ln>
            </p:spPr>
            <p:txBody>
              <a:bodyPr spcFirstLastPara="1" wrap="square" lIns="68569" tIns="68569" rIns="68569" bIns="6856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Google Shape;971;p28">
                <a:extLst>
                  <a:ext uri="{FF2B5EF4-FFF2-40B4-BE49-F238E27FC236}">
                    <a16:creationId xmlns:a16="http://schemas.microsoft.com/office/drawing/2014/main" id="{DB5A36C2-3AA3-4E06-AC6E-B4A919FD6E68}"/>
                  </a:ext>
                </a:extLst>
              </p:cNvPr>
              <p:cNvSpPr/>
              <p:nvPr/>
            </p:nvSpPr>
            <p:spPr>
              <a:xfrm>
                <a:off x="4406347" y="2385410"/>
                <a:ext cx="331913" cy="123387"/>
              </a:xfrm>
              <a:custGeom>
                <a:avLst/>
                <a:gdLst/>
                <a:ahLst/>
                <a:cxnLst/>
                <a:rect l="l" t="t" r="r" b="b"/>
                <a:pathLst>
                  <a:path w="21504" h="7994" extrusionOk="0">
                    <a:moveTo>
                      <a:pt x="4037" y="0"/>
                    </a:moveTo>
                    <a:cubicBezTo>
                      <a:pt x="1799" y="0"/>
                      <a:pt x="1" y="1759"/>
                      <a:pt x="1" y="3997"/>
                    </a:cubicBezTo>
                    <a:cubicBezTo>
                      <a:pt x="1" y="6235"/>
                      <a:pt x="1799" y="7994"/>
                      <a:pt x="4037" y="7994"/>
                    </a:cubicBezTo>
                    <a:lnTo>
                      <a:pt x="17467" y="7994"/>
                    </a:lnTo>
                    <a:cubicBezTo>
                      <a:pt x="19705" y="7994"/>
                      <a:pt x="21503" y="6235"/>
                      <a:pt x="21503" y="3997"/>
                    </a:cubicBezTo>
                    <a:cubicBezTo>
                      <a:pt x="21503" y="1759"/>
                      <a:pt x="19705" y="0"/>
                      <a:pt x="17467" y="0"/>
                    </a:cubicBezTo>
                    <a:close/>
                  </a:path>
                </a:pathLst>
              </a:custGeom>
              <a:solidFill>
                <a:schemeClr val="bg1">
                  <a:lumMod val="50000"/>
                </a:schemeClr>
              </a:solidFill>
              <a:ln>
                <a:noFill/>
              </a:ln>
            </p:spPr>
            <p:txBody>
              <a:bodyPr spcFirstLastPara="1" wrap="square" lIns="68569" tIns="68569" rIns="68569" bIns="6856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Google Shape;972;p28">
                <a:extLst>
                  <a:ext uri="{FF2B5EF4-FFF2-40B4-BE49-F238E27FC236}">
                    <a16:creationId xmlns:a16="http://schemas.microsoft.com/office/drawing/2014/main" id="{81664C97-12CE-43B4-B6D7-CD2BB60E94D6}"/>
                  </a:ext>
                </a:extLst>
              </p:cNvPr>
              <p:cNvSpPr/>
              <p:nvPr/>
            </p:nvSpPr>
            <p:spPr>
              <a:xfrm>
                <a:off x="4459405" y="1806753"/>
                <a:ext cx="225814" cy="351644"/>
              </a:xfrm>
              <a:custGeom>
                <a:avLst/>
                <a:gdLst/>
                <a:ahLst/>
                <a:cxnLst/>
                <a:rect l="l" t="t" r="r" b="b"/>
                <a:pathLst>
                  <a:path w="14630" h="7035" extrusionOk="0">
                    <a:moveTo>
                      <a:pt x="1" y="0"/>
                    </a:moveTo>
                    <a:lnTo>
                      <a:pt x="1" y="7034"/>
                    </a:lnTo>
                    <a:lnTo>
                      <a:pt x="14629" y="7034"/>
                    </a:lnTo>
                    <a:lnTo>
                      <a:pt x="14629" y="0"/>
                    </a:lnTo>
                    <a:close/>
                  </a:path>
                </a:pathLst>
              </a:custGeom>
              <a:solidFill>
                <a:srgbClr val="000000">
                  <a:alpha val="14060"/>
                </a:srgbClr>
              </a:solidFill>
              <a:ln>
                <a:noFill/>
              </a:ln>
            </p:spPr>
            <p:txBody>
              <a:bodyPr spcFirstLastPara="1" wrap="square" lIns="68569" tIns="68569" rIns="68569" bIns="6856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6" name="Google Shape;973;p28">
              <a:extLst>
                <a:ext uri="{FF2B5EF4-FFF2-40B4-BE49-F238E27FC236}">
                  <a16:creationId xmlns:a16="http://schemas.microsoft.com/office/drawing/2014/main" id="{F2B61350-EF57-4DF2-8654-A5CF077EE94C}"/>
                </a:ext>
              </a:extLst>
            </p:cNvPr>
            <p:cNvGrpSpPr/>
            <p:nvPr/>
          </p:nvGrpSpPr>
          <p:grpSpPr>
            <a:xfrm>
              <a:off x="6359710" y="1456350"/>
              <a:ext cx="331913" cy="1052447"/>
              <a:chOff x="6359710" y="1456350"/>
              <a:chExt cx="331913" cy="1052447"/>
            </a:xfrm>
          </p:grpSpPr>
          <p:sp>
            <p:nvSpPr>
              <p:cNvPr id="49" name="Google Shape;974;p28">
                <a:extLst>
                  <a:ext uri="{FF2B5EF4-FFF2-40B4-BE49-F238E27FC236}">
                    <a16:creationId xmlns:a16="http://schemas.microsoft.com/office/drawing/2014/main" id="{9C5584DF-0075-4D3D-9ECD-BE93DDDCA8FE}"/>
                  </a:ext>
                </a:extLst>
              </p:cNvPr>
              <p:cNvSpPr/>
              <p:nvPr/>
            </p:nvSpPr>
            <p:spPr>
              <a:xfrm>
                <a:off x="6412760" y="1514355"/>
                <a:ext cx="225813" cy="936453"/>
              </a:xfrm>
              <a:custGeom>
                <a:avLst/>
                <a:gdLst/>
                <a:ahLst/>
                <a:cxnLst/>
                <a:rect l="l" t="t" r="r" b="b"/>
                <a:pathLst>
                  <a:path w="14630" h="60671" extrusionOk="0">
                    <a:moveTo>
                      <a:pt x="1" y="0"/>
                    </a:moveTo>
                    <a:lnTo>
                      <a:pt x="1" y="60671"/>
                    </a:lnTo>
                    <a:lnTo>
                      <a:pt x="14629" y="60671"/>
                    </a:lnTo>
                    <a:lnTo>
                      <a:pt x="14629" y="0"/>
                    </a:lnTo>
                    <a:close/>
                  </a:path>
                </a:pathLst>
              </a:custGeom>
              <a:solidFill>
                <a:schemeClr val="bg1">
                  <a:lumMod val="85000"/>
                </a:schemeClr>
              </a:solidFill>
              <a:ln>
                <a:noFill/>
              </a:ln>
            </p:spPr>
            <p:txBody>
              <a:bodyPr spcFirstLastPara="1" wrap="square" lIns="68569" tIns="68569" rIns="68569" bIns="6856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Google Shape;975;p28">
                <a:extLst>
                  <a:ext uri="{FF2B5EF4-FFF2-40B4-BE49-F238E27FC236}">
                    <a16:creationId xmlns:a16="http://schemas.microsoft.com/office/drawing/2014/main" id="{F350AAE8-ADAF-4C87-BB3D-FF2B98ABDBC5}"/>
                  </a:ext>
                </a:extLst>
              </p:cNvPr>
              <p:cNvSpPr/>
              <p:nvPr/>
            </p:nvSpPr>
            <p:spPr>
              <a:xfrm>
                <a:off x="6359710" y="1456350"/>
                <a:ext cx="331913" cy="123402"/>
              </a:xfrm>
              <a:custGeom>
                <a:avLst/>
                <a:gdLst/>
                <a:ahLst/>
                <a:cxnLst/>
                <a:rect l="l" t="t" r="r" b="b"/>
                <a:pathLst>
                  <a:path w="21504" h="7995" extrusionOk="0">
                    <a:moveTo>
                      <a:pt x="4037" y="1"/>
                    </a:moveTo>
                    <a:cubicBezTo>
                      <a:pt x="1799" y="1"/>
                      <a:pt x="1" y="1759"/>
                      <a:pt x="1" y="3998"/>
                    </a:cubicBezTo>
                    <a:cubicBezTo>
                      <a:pt x="1" y="6236"/>
                      <a:pt x="1799" y="7994"/>
                      <a:pt x="4037" y="7994"/>
                    </a:cubicBezTo>
                    <a:lnTo>
                      <a:pt x="17467" y="7994"/>
                    </a:lnTo>
                    <a:cubicBezTo>
                      <a:pt x="19705" y="7994"/>
                      <a:pt x="21503" y="6236"/>
                      <a:pt x="21503" y="3998"/>
                    </a:cubicBezTo>
                    <a:cubicBezTo>
                      <a:pt x="21503" y="1759"/>
                      <a:pt x="19705" y="1"/>
                      <a:pt x="17467" y="1"/>
                    </a:cubicBezTo>
                    <a:close/>
                  </a:path>
                </a:pathLst>
              </a:custGeom>
              <a:solidFill>
                <a:schemeClr val="bg1">
                  <a:lumMod val="50000"/>
                </a:schemeClr>
              </a:solidFill>
              <a:ln>
                <a:noFill/>
              </a:ln>
            </p:spPr>
            <p:txBody>
              <a:bodyPr spcFirstLastPara="1" wrap="square" lIns="68569" tIns="68569" rIns="68569" bIns="6856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Google Shape;976;p28">
                <a:extLst>
                  <a:ext uri="{FF2B5EF4-FFF2-40B4-BE49-F238E27FC236}">
                    <a16:creationId xmlns:a16="http://schemas.microsoft.com/office/drawing/2014/main" id="{970794E2-4B66-40F8-95B1-C0364FD4E3AF}"/>
                  </a:ext>
                </a:extLst>
              </p:cNvPr>
              <p:cNvSpPr/>
              <p:nvPr/>
            </p:nvSpPr>
            <p:spPr>
              <a:xfrm>
                <a:off x="6359710" y="2385410"/>
                <a:ext cx="331913" cy="123387"/>
              </a:xfrm>
              <a:custGeom>
                <a:avLst/>
                <a:gdLst/>
                <a:ahLst/>
                <a:cxnLst/>
                <a:rect l="l" t="t" r="r" b="b"/>
                <a:pathLst>
                  <a:path w="21504" h="7994" extrusionOk="0">
                    <a:moveTo>
                      <a:pt x="4037" y="0"/>
                    </a:moveTo>
                    <a:cubicBezTo>
                      <a:pt x="1799" y="0"/>
                      <a:pt x="1" y="1759"/>
                      <a:pt x="1" y="3997"/>
                    </a:cubicBezTo>
                    <a:cubicBezTo>
                      <a:pt x="1" y="6235"/>
                      <a:pt x="1799" y="7994"/>
                      <a:pt x="4037" y="7994"/>
                    </a:cubicBezTo>
                    <a:lnTo>
                      <a:pt x="17467" y="7994"/>
                    </a:lnTo>
                    <a:cubicBezTo>
                      <a:pt x="19705" y="7994"/>
                      <a:pt x="21503" y="6235"/>
                      <a:pt x="21503" y="3997"/>
                    </a:cubicBezTo>
                    <a:cubicBezTo>
                      <a:pt x="21503" y="1759"/>
                      <a:pt x="19705" y="0"/>
                      <a:pt x="17467" y="0"/>
                    </a:cubicBezTo>
                    <a:close/>
                  </a:path>
                </a:pathLst>
              </a:custGeom>
              <a:solidFill>
                <a:schemeClr val="bg1">
                  <a:lumMod val="50000"/>
                </a:schemeClr>
              </a:solidFill>
              <a:ln>
                <a:noFill/>
              </a:ln>
            </p:spPr>
            <p:txBody>
              <a:bodyPr spcFirstLastPara="1" wrap="square" lIns="68569" tIns="68569" rIns="68569" bIns="6856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Google Shape;977;p28">
                <a:extLst>
                  <a:ext uri="{FF2B5EF4-FFF2-40B4-BE49-F238E27FC236}">
                    <a16:creationId xmlns:a16="http://schemas.microsoft.com/office/drawing/2014/main" id="{99CA5634-47EE-4E39-ACED-DEE34D3CFC36}"/>
                  </a:ext>
                </a:extLst>
              </p:cNvPr>
              <p:cNvSpPr/>
              <p:nvPr/>
            </p:nvSpPr>
            <p:spPr>
              <a:xfrm>
                <a:off x="6412768" y="1806753"/>
                <a:ext cx="225814" cy="351644"/>
              </a:xfrm>
              <a:custGeom>
                <a:avLst/>
                <a:gdLst/>
                <a:ahLst/>
                <a:cxnLst/>
                <a:rect l="l" t="t" r="r" b="b"/>
                <a:pathLst>
                  <a:path w="14630" h="7035" extrusionOk="0">
                    <a:moveTo>
                      <a:pt x="1" y="0"/>
                    </a:moveTo>
                    <a:lnTo>
                      <a:pt x="1" y="7034"/>
                    </a:lnTo>
                    <a:lnTo>
                      <a:pt x="14629" y="7034"/>
                    </a:lnTo>
                    <a:lnTo>
                      <a:pt x="14629" y="0"/>
                    </a:lnTo>
                    <a:close/>
                  </a:path>
                </a:pathLst>
              </a:custGeom>
              <a:solidFill>
                <a:srgbClr val="000000">
                  <a:alpha val="14060"/>
                </a:srgbClr>
              </a:solidFill>
              <a:ln>
                <a:noFill/>
              </a:ln>
            </p:spPr>
            <p:txBody>
              <a:bodyPr spcFirstLastPara="1" wrap="square" lIns="68569" tIns="68569" rIns="68569" bIns="6856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7" name="Google Shape;978;p28">
              <a:extLst>
                <a:ext uri="{FF2B5EF4-FFF2-40B4-BE49-F238E27FC236}">
                  <a16:creationId xmlns:a16="http://schemas.microsoft.com/office/drawing/2014/main" id="{ECCABBB4-0CBD-45A0-99F6-F1E21D742D5E}"/>
                </a:ext>
              </a:extLst>
            </p:cNvPr>
            <p:cNvGrpSpPr/>
            <p:nvPr/>
          </p:nvGrpSpPr>
          <p:grpSpPr>
            <a:xfrm>
              <a:off x="2452983" y="1456350"/>
              <a:ext cx="331913" cy="1052447"/>
              <a:chOff x="2452983" y="1456350"/>
              <a:chExt cx="331913" cy="1052447"/>
            </a:xfrm>
          </p:grpSpPr>
          <p:sp>
            <p:nvSpPr>
              <p:cNvPr id="45" name="Google Shape;979;p28">
                <a:extLst>
                  <a:ext uri="{FF2B5EF4-FFF2-40B4-BE49-F238E27FC236}">
                    <a16:creationId xmlns:a16="http://schemas.microsoft.com/office/drawing/2014/main" id="{18620CD4-9197-41B3-9470-35F04031826A}"/>
                  </a:ext>
                </a:extLst>
              </p:cNvPr>
              <p:cNvSpPr/>
              <p:nvPr/>
            </p:nvSpPr>
            <p:spPr>
              <a:xfrm>
                <a:off x="2506033" y="1514355"/>
                <a:ext cx="225813" cy="936453"/>
              </a:xfrm>
              <a:custGeom>
                <a:avLst/>
                <a:gdLst/>
                <a:ahLst/>
                <a:cxnLst/>
                <a:rect l="l" t="t" r="r" b="b"/>
                <a:pathLst>
                  <a:path w="14630" h="60671" extrusionOk="0">
                    <a:moveTo>
                      <a:pt x="1" y="0"/>
                    </a:moveTo>
                    <a:lnTo>
                      <a:pt x="1" y="60671"/>
                    </a:lnTo>
                    <a:lnTo>
                      <a:pt x="14629" y="60671"/>
                    </a:lnTo>
                    <a:lnTo>
                      <a:pt x="14629" y="0"/>
                    </a:lnTo>
                    <a:close/>
                  </a:path>
                </a:pathLst>
              </a:custGeom>
              <a:solidFill>
                <a:schemeClr val="bg1">
                  <a:lumMod val="85000"/>
                </a:schemeClr>
              </a:solidFill>
              <a:ln>
                <a:noFill/>
              </a:ln>
            </p:spPr>
            <p:txBody>
              <a:bodyPr spcFirstLastPara="1" wrap="square" lIns="68569" tIns="68569" rIns="68569" bIns="6856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Google Shape;980;p28">
                <a:extLst>
                  <a:ext uri="{FF2B5EF4-FFF2-40B4-BE49-F238E27FC236}">
                    <a16:creationId xmlns:a16="http://schemas.microsoft.com/office/drawing/2014/main" id="{1CF8BF4E-E83B-46E1-A0FC-CCF05C713F6D}"/>
                  </a:ext>
                </a:extLst>
              </p:cNvPr>
              <p:cNvSpPr/>
              <p:nvPr/>
            </p:nvSpPr>
            <p:spPr>
              <a:xfrm>
                <a:off x="2452983" y="1456350"/>
                <a:ext cx="331913" cy="123402"/>
              </a:xfrm>
              <a:custGeom>
                <a:avLst/>
                <a:gdLst/>
                <a:ahLst/>
                <a:cxnLst/>
                <a:rect l="l" t="t" r="r" b="b"/>
                <a:pathLst>
                  <a:path w="21504" h="7995" extrusionOk="0">
                    <a:moveTo>
                      <a:pt x="4037" y="1"/>
                    </a:moveTo>
                    <a:cubicBezTo>
                      <a:pt x="1799" y="1"/>
                      <a:pt x="1" y="1759"/>
                      <a:pt x="1" y="3998"/>
                    </a:cubicBezTo>
                    <a:cubicBezTo>
                      <a:pt x="1" y="6236"/>
                      <a:pt x="1799" y="7994"/>
                      <a:pt x="4037" y="7994"/>
                    </a:cubicBezTo>
                    <a:lnTo>
                      <a:pt x="17467" y="7994"/>
                    </a:lnTo>
                    <a:cubicBezTo>
                      <a:pt x="19705" y="7994"/>
                      <a:pt x="21503" y="6236"/>
                      <a:pt x="21503" y="3998"/>
                    </a:cubicBezTo>
                    <a:cubicBezTo>
                      <a:pt x="21503" y="1759"/>
                      <a:pt x="19705" y="1"/>
                      <a:pt x="17467" y="1"/>
                    </a:cubicBezTo>
                    <a:close/>
                  </a:path>
                </a:pathLst>
              </a:custGeom>
              <a:solidFill>
                <a:schemeClr val="bg1">
                  <a:lumMod val="50000"/>
                </a:schemeClr>
              </a:solidFill>
              <a:ln>
                <a:noFill/>
              </a:ln>
            </p:spPr>
            <p:txBody>
              <a:bodyPr spcFirstLastPara="1" wrap="square" lIns="68569" tIns="68569" rIns="68569" bIns="6856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Google Shape;981;p28">
                <a:extLst>
                  <a:ext uri="{FF2B5EF4-FFF2-40B4-BE49-F238E27FC236}">
                    <a16:creationId xmlns:a16="http://schemas.microsoft.com/office/drawing/2014/main" id="{C1EEA48B-C25F-4656-B8B9-36A0BBD74F21}"/>
                  </a:ext>
                </a:extLst>
              </p:cNvPr>
              <p:cNvSpPr/>
              <p:nvPr/>
            </p:nvSpPr>
            <p:spPr>
              <a:xfrm>
                <a:off x="2452983" y="2385410"/>
                <a:ext cx="331913" cy="123387"/>
              </a:xfrm>
              <a:custGeom>
                <a:avLst/>
                <a:gdLst/>
                <a:ahLst/>
                <a:cxnLst/>
                <a:rect l="l" t="t" r="r" b="b"/>
                <a:pathLst>
                  <a:path w="21504" h="7994" extrusionOk="0">
                    <a:moveTo>
                      <a:pt x="4037" y="0"/>
                    </a:moveTo>
                    <a:cubicBezTo>
                      <a:pt x="1799" y="0"/>
                      <a:pt x="1" y="1759"/>
                      <a:pt x="1" y="3997"/>
                    </a:cubicBezTo>
                    <a:cubicBezTo>
                      <a:pt x="1" y="6235"/>
                      <a:pt x="1799" y="7994"/>
                      <a:pt x="4037" y="7994"/>
                    </a:cubicBezTo>
                    <a:lnTo>
                      <a:pt x="17467" y="7994"/>
                    </a:lnTo>
                    <a:cubicBezTo>
                      <a:pt x="19705" y="7994"/>
                      <a:pt x="21503" y="6235"/>
                      <a:pt x="21503" y="3997"/>
                    </a:cubicBezTo>
                    <a:cubicBezTo>
                      <a:pt x="21503" y="1759"/>
                      <a:pt x="19705" y="0"/>
                      <a:pt x="17467" y="0"/>
                    </a:cubicBezTo>
                    <a:close/>
                  </a:path>
                </a:pathLst>
              </a:custGeom>
              <a:solidFill>
                <a:schemeClr val="bg1">
                  <a:lumMod val="50000"/>
                </a:schemeClr>
              </a:solidFill>
              <a:ln>
                <a:noFill/>
              </a:ln>
            </p:spPr>
            <p:txBody>
              <a:bodyPr spcFirstLastPara="1" wrap="square" lIns="68569" tIns="68569" rIns="68569" bIns="6856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Google Shape;982;p28">
                <a:extLst>
                  <a:ext uri="{FF2B5EF4-FFF2-40B4-BE49-F238E27FC236}">
                    <a16:creationId xmlns:a16="http://schemas.microsoft.com/office/drawing/2014/main" id="{F3762543-677D-495D-9891-2FFC85E1B3B0}"/>
                  </a:ext>
                </a:extLst>
              </p:cNvPr>
              <p:cNvSpPr/>
              <p:nvPr/>
            </p:nvSpPr>
            <p:spPr>
              <a:xfrm>
                <a:off x="2506041" y="1806753"/>
                <a:ext cx="225813" cy="351640"/>
              </a:xfrm>
              <a:custGeom>
                <a:avLst/>
                <a:gdLst/>
                <a:ahLst/>
                <a:cxnLst/>
                <a:rect l="l" t="t" r="r" b="b"/>
                <a:pathLst>
                  <a:path w="14630" h="7035" extrusionOk="0">
                    <a:moveTo>
                      <a:pt x="1" y="0"/>
                    </a:moveTo>
                    <a:lnTo>
                      <a:pt x="1" y="7034"/>
                    </a:lnTo>
                    <a:lnTo>
                      <a:pt x="14629" y="7034"/>
                    </a:lnTo>
                    <a:lnTo>
                      <a:pt x="14629" y="0"/>
                    </a:lnTo>
                    <a:close/>
                  </a:path>
                </a:pathLst>
              </a:custGeom>
              <a:solidFill>
                <a:srgbClr val="000000">
                  <a:alpha val="14060"/>
                </a:srgbClr>
              </a:solidFill>
              <a:ln>
                <a:noFill/>
              </a:ln>
            </p:spPr>
            <p:txBody>
              <a:bodyPr spcFirstLastPara="1" wrap="square" lIns="68569" tIns="68569" rIns="68569" bIns="6856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8" name="Google Shape;983;p28">
              <a:extLst>
                <a:ext uri="{FF2B5EF4-FFF2-40B4-BE49-F238E27FC236}">
                  <a16:creationId xmlns:a16="http://schemas.microsoft.com/office/drawing/2014/main" id="{218BB16D-A039-4B31-87D3-25C6CFA19F9D}"/>
                </a:ext>
              </a:extLst>
            </p:cNvPr>
            <p:cNvGrpSpPr/>
            <p:nvPr/>
          </p:nvGrpSpPr>
          <p:grpSpPr>
            <a:xfrm>
              <a:off x="654462" y="1816933"/>
              <a:ext cx="7835076" cy="331282"/>
              <a:chOff x="654462" y="1816933"/>
              <a:chExt cx="7835076" cy="331282"/>
            </a:xfrm>
          </p:grpSpPr>
          <p:sp>
            <p:nvSpPr>
              <p:cNvPr id="39" name="Google Shape;984;p28">
                <a:extLst>
                  <a:ext uri="{FF2B5EF4-FFF2-40B4-BE49-F238E27FC236}">
                    <a16:creationId xmlns:a16="http://schemas.microsoft.com/office/drawing/2014/main" id="{A7EF8ABC-BAAF-4922-B4F6-7E1C80EADA9A}"/>
                  </a:ext>
                </a:extLst>
              </p:cNvPr>
              <p:cNvSpPr/>
              <p:nvPr/>
            </p:nvSpPr>
            <p:spPr>
              <a:xfrm>
                <a:off x="729526" y="1869359"/>
                <a:ext cx="7685555" cy="226416"/>
              </a:xfrm>
              <a:custGeom>
                <a:avLst/>
                <a:gdLst/>
                <a:ahLst/>
                <a:cxnLst/>
                <a:rect l="l" t="t" r="r" b="b"/>
                <a:pathLst>
                  <a:path w="84652" h="14669" extrusionOk="0">
                    <a:moveTo>
                      <a:pt x="0" y="0"/>
                    </a:moveTo>
                    <a:lnTo>
                      <a:pt x="0" y="14668"/>
                    </a:lnTo>
                    <a:lnTo>
                      <a:pt x="84652" y="14668"/>
                    </a:lnTo>
                    <a:lnTo>
                      <a:pt x="84652" y="0"/>
                    </a:lnTo>
                    <a:close/>
                  </a:path>
                </a:pathLst>
              </a:custGeom>
              <a:solidFill>
                <a:schemeClr val="bg1">
                  <a:lumMod val="85000"/>
                </a:schemeClr>
              </a:solidFill>
              <a:ln>
                <a:noFill/>
              </a:ln>
            </p:spPr>
            <p:txBody>
              <a:bodyPr spcFirstLastPara="1" wrap="square" lIns="68569" tIns="68569" rIns="68569" bIns="6856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Google Shape;985;p28">
                <a:extLst>
                  <a:ext uri="{FF2B5EF4-FFF2-40B4-BE49-F238E27FC236}">
                    <a16:creationId xmlns:a16="http://schemas.microsoft.com/office/drawing/2014/main" id="{B1F0A5D0-AE48-4BDF-89E2-038D9C5D4288}"/>
                  </a:ext>
                </a:extLst>
              </p:cNvPr>
              <p:cNvSpPr/>
              <p:nvPr/>
            </p:nvSpPr>
            <p:spPr>
              <a:xfrm>
                <a:off x="654462" y="1869351"/>
                <a:ext cx="225814" cy="226421"/>
              </a:xfrm>
              <a:custGeom>
                <a:avLst/>
                <a:gdLst/>
                <a:ahLst/>
                <a:cxnLst/>
                <a:rect l="l" t="t" r="r" b="b"/>
                <a:pathLst>
                  <a:path w="14630" h="7035" extrusionOk="0">
                    <a:moveTo>
                      <a:pt x="1" y="0"/>
                    </a:moveTo>
                    <a:lnTo>
                      <a:pt x="1" y="7034"/>
                    </a:lnTo>
                    <a:lnTo>
                      <a:pt x="14629" y="7034"/>
                    </a:lnTo>
                    <a:lnTo>
                      <a:pt x="14629" y="0"/>
                    </a:lnTo>
                    <a:close/>
                  </a:path>
                </a:pathLst>
              </a:custGeom>
              <a:solidFill>
                <a:srgbClr val="000000">
                  <a:alpha val="14060"/>
                </a:srgbClr>
              </a:solidFill>
              <a:ln>
                <a:noFill/>
              </a:ln>
            </p:spPr>
            <p:txBody>
              <a:bodyPr spcFirstLastPara="1" wrap="square" lIns="68569" tIns="68569" rIns="68569" bIns="6856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Google Shape;986;p28">
                <a:extLst>
                  <a:ext uri="{FF2B5EF4-FFF2-40B4-BE49-F238E27FC236}">
                    <a16:creationId xmlns:a16="http://schemas.microsoft.com/office/drawing/2014/main" id="{92B57014-7449-4AF6-8BDF-28935BF28B72}"/>
                  </a:ext>
                </a:extLst>
              </p:cNvPr>
              <p:cNvSpPr/>
              <p:nvPr/>
            </p:nvSpPr>
            <p:spPr>
              <a:xfrm>
                <a:off x="8263724" y="1869353"/>
                <a:ext cx="225814" cy="226421"/>
              </a:xfrm>
              <a:custGeom>
                <a:avLst/>
                <a:gdLst/>
                <a:ahLst/>
                <a:cxnLst/>
                <a:rect l="l" t="t" r="r" b="b"/>
                <a:pathLst>
                  <a:path w="14630" h="7035" extrusionOk="0">
                    <a:moveTo>
                      <a:pt x="1" y="0"/>
                    </a:moveTo>
                    <a:lnTo>
                      <a:pt x="1" y="7034"/>
                    </a:lnTo>
                    <a:lnTo>
                      <a:pt x="14629" y="7034"/>
                    </a:lnTo>
                    <a:lnTo>
                      <a:pt x="14629" y="0"/>
                    </a:lnTo>
                    <a:close/>
                  </a:path>
                </a:pathLst>
              </a:custGeom>
              <a:solidFill>
                <a:srgbClr val="000000">
                  <a:alpha val="14060"/>
                </a:srgbClr>
              </a:solidFill>
              <a:ln>
                <a:noFill/>
              </a:ln>
            </p:spPr>
            <p:txBody>
              <a:bodyPr spcFirstLastPara="1" wrap="square" lIns="68569" tIns="68569" rIns="68569" bIns="6856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2" name="Google Shape;987;p28">
                <a:extLst>
                  <a:ext uri="{FF2B5EF4-FFF2-40B4-BE49-F238E27FC236}">
                    <a16:creationId xmlns:a16="http://schemas.microsoft.com/office/drawing/2014/main" id="{98981BB0-68F2-47AB-ACF5-8CDC20F6C954}"/>
                  </a:ext>
                </a:extLst>
              </p:cNvPr>
              <p:cNvGrpSpPr/>
              <p:nvPr/>
            </p:nvGrpSpPr>
            <p:grpSpPr>
              <a:xfrm>
                <a:off x="654462" y="1816933"/>
                <a:ext cx="7835076" cy="331282"/>
                <a:chOff x="654159" y="1879825"/>
                <a:chExt cx="7835076" cy="331282"/>
              </a:xfrm>
            </p:grpSpPr>
            <p:sp>
              <p:nvSpPr>
                <p:cNvPr id="43" name="Google Shape;988;p28">
                  <a:extLst>
                    <a:ext uri="{FF2B5EF4-FFF2-40B4-BE49-F238E27FC236}">
                      <a16:creationId xmlns:a16="http://schemas.microsoft.com/office/drawing/2014/main" id="{8CE7CF70-09BC-4E41-8C4D-0D90F5E5A11C}"/>
                    </a:ext>
                  </a:extLst>
                </p:cNvPr>
                <p:cNvSpPr/>
                <p:nvPr/>
              </p:nvSpPr>
              <p:spPr>
                <a:xfrm>
                  <a:off x="654159" y="1879825"/>
                  <a:ext cx="124020" cy="331281"/>
                </a:xfrm>
                <a:custGeom>
                  <a:avLst/>
                  <a:gdLst/>
                  <a:ahLst/>
                  <a:cxnLst/>
                  <a:rect l="l" t="t" r="r" b="b"/>
                  <a:pathLst>
                    <a:path w="8035" h="21463" extrusionOk="0">
                      <a:moveTo>
                        <a:pt x="3997" y="0"/>
                      </a:moveTo>
                      <a:cubicBezTo>
                        <a:pt x="1799" y="0"/>
                        <a:pt x="1" y="1759"/>
                        <a:pt x="1" y="3997"/>
                      </a:cubicBezTo>
                      <a:lnTo>
                        <a:pt x="1" y="17466"/>
                      </a:lnTo>
                      <a:cubicBezTo>
                        <a:pt x="1" y="19664"/>
                        <a:pt x="1799" y="21463"/>
                        <a:pt x="3997" y="21463"/>
                      </a:cubicBezTo>
                      <a:cubicBezTo>
                        <a:pt x="6236" y="21463"/>
                        <a:pt x="8034" y="19664"/>
                        <a:pt x="8034" y="17466"/>
                      </a:cubicBezTo>
                      <a:lnTo>
                        <a:pt x="8034" y="3997"/>
                      </a:lnTo>
                      <a:cubicBezTo>
                        <a:pt x="8034" y="1759"/>
                        <a:pt x="6236" y="0"/>
                        <a:pt x="3997" y="0"/>
                      </a:cubicBezTo>
                      <a:close/>
                    </a:path>
                  </a:pathLst>
                </a:custGeom>
                <a:solidFill>
                  <a:schemeClr val="accent3"/>
                </a:solidFill>
                <a:ln>
                  <a:noFill/>
                </a:ln>
              </p:spPr>
              <p:txBody>
                <a:bodyPr spcFirstLastPara="1" wrap="square" lIns="68569" tIns="68569" rIns="68569" bIns="6856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Google Shape;989;p28">
                  <a:extLst>
                    <a:ext uri="{FF2B5EF4-FFF2-40B4-BE49-F238E27FC236}">
                      <a16:creationId xmlns:a16="http://schemas.microsoft.com/office/drawing/2014/main" id="{8A6C2779-A061-408C-B2AA-F456715F903F}"/>
                    </a:ext>
                  </a:extLst>
                </p:cNvPr>
                <p:cNvSpPr/>
                <p:nvPr/>
              </p:nvSpPr>
              <p:spPr>
                <a:xfrm>
                  <a:off x="8365832" y="1879825"/>
                  <a:ext cx="123403" cy="331281"/>
                </a:xfrm>
                <a:custGeom>
                  <a:avLst/>
                  <a:gdLst/>
                  <a:ahLst/>
                  <a:cxnLst/>
                  <a:rect l="l" t="t" r="r" b="b"/>
                  <a:pathLst>
                    <a:path w="7995" h="21463" extrusionOk="0">
                      <a:moveTo>
                        <a:pt x="3998" y="0"/>
                      </a:moveTo>
                      <a:cubicBezTo>
                        <a:pt x="1759" y="0"/>
                        <a:pt x="1" y="1759"/>
                        <a:pt x="1" y="3997"/>
                      </a:cubicBezTo>
                      <a:lnTo>
                        <a:pt x="1" y="17466"/>
                      </a:lnTo>
                      <a:cubicBezTo>
                        <a:pt x="1" y="19664"/>
                        <a:pt x="1759" y="21463"/>
                        <a:pt x="3998" y="21463"/>
                      </a:cubicBezTo>
                      <a:cubicBezTo>
                        <a:pt x="6236" y="21463"/>
                        <a:pt x="7994" y="19664"/>
                        <a:pt x="7994" y="17466"/>
                      </a:cubicBezTo>
                      <a:lnTo>
                        <a:pt x="7994" y="3997"/>
                      </a:lnTo>
                      <a:cubicBezTo>
                        <a:pt x="7994" y="1759"/>
                        <a:pt x="6236" y="0"/>
                        <a:pt x="3998" y="0"/>
                      </a:cubicBezTo>
                      <a:close/>
                    </a:path>
                  </a:pathLst>
                </a:custGeom>
                <a:solidFill>
                  <a:schemeClr val="accent3"/>
                </a:solidFill>
                <a:ln>
                  <a:noFill/>
                </a:ln>
              </p:spPr>
              <p:txBody>
                <a:bodyPr spcFirstLastPara="1" wrap="square" lIns="68569" tIns="68569" rIns="68569" bIns="6856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pic>
        <p:nvPicPr>
          <p:cNvPr id="15" name="Picture 14" descr="A picture containing night, dark&#10;&#10;Description automatically generated">
            <a:extLst>
              <a:ext uri="{FF2B5EF4-FFF2-40B4-BE49-F238E27FC236}">
                <a16:creationId xmlns:a16="http://schemas.microsoft.com/office/drawing/2014/main" id="{ED9DA18C-91CD-3AA0-BD9C-26E3E8C38F05}"/>
              </a:ext>
            </a:extLst>
          </p:cNvPr>
          <p:cNvPicPr>
            <a:picLocks noChangeAspect="1"/>
          </p:cNvPicPr>
          <p:nvPr/>
        </p:nvPicPr>
        <p:blipFill rotWithShape="1">
          <a:blip r:embed="rId3"/>
          <a:srcRect t="19005"/>
          <a:stretch/>
        </p:blipFill>
        <p:spPr>
          <a:xfrm rot="17050559">
            <a:off x="5264478" y="786031"/>
            <a:ext cx="1294737" cy="2255437"/>
          </a:xfrm>
          <a:prstGeom prst="rect">
            <a:avLst/>
          </a:prstGeom>
        </p:spPr>
      </p:pic>
      <p:pic>
        <p:nvPicPr>
          <p:cNvPr id="6" name="Picture 5" descr="A picture containing night, dark&#10;&#10;Description automatically generated">
            <a:extLst>
              <a:ext uri="{FF2B5EF4-FFF2-40B4-BE49-F238E27FC236}">
                <a16:creationId xmlns:a16="http://schemas.microsoft.com/office/drawing/2014/main" id="{905EB29C-FF81-F52C-D343-F40EE798DC8A}"/>
              </a:ext>
            </a:extLst>
          </p:cNvPr>
          <p:cNvPicPr>
            <a:picLocks noChangeAspect="1"/>
          </p:cNvPicPr>
          <p:nvPr/>
        </p:nvPicPr>
        <p:blipFill rotWithShape="1">
          <a:blip r:embed="rId3"/>
          <a:srcRect t="19005"/>
          <a:stretch/>
        </p:blipFill>
        <p:spPr>
          <a:xfrm rot="6342336">
            <a:off x="3247302" y="1253571"/>
            <a:ext cx="1352957" cy="1529753"/>
          </a:xfrm>
          <a:prstGeom prst="rect">
            <a:avLst/>
          </a:prstGeom>
        </p:spPr>
      </p:pic>
      <p:pic>
        <p:nvPicPr>
          <p:cNvPr id="3" name="Picture 2" descr="A picture containing night, dark&#10;&#10;Description automatically generated">
            <a:extLst>
              <a:ext uri="{FF2B5EF4-FFF2-40B4-BE49-F238E27FC236}">
                <a16:creationId xmlns:a16="http://schemas.microsoft.com/office/drawing/2014/main" id="{A88D28F0-9F3D-38DA-22A9-2F88427724FF}"/>
              </a:ext>
            </a:extLst>
          </p:cNvPr>
          <p:cNvPicPr>
            <a:picLocks noChangeAspect="1"/>
          </p:cNvPicPr>
          <p:nvPr/>
        </p:nvPicPr>
        <p:blipFill rotWithShape="1">
          <a:blip r:embed="rId3"/>
          <a:srcRect t="19005"/>
          <a:stretch/>
        </p:blipFill>
        <p:spPr>
          <a:xfrm rot="16866289">
            <a:off x="1394002" y="720784"/>
            <a:ext cx="1352957" cy="2356857"/>
          </a:xfrm>
          <a:prstGeom prst="rect">
            <a:avLst/>
          </a:prstGeom>
        </p:spPr>
      </p:pic>
      <p:grpSp>
        <p:nvGrpSpPr>
          <p:cNvPr id="64" name="Group 63">
            <a:extLst>
              <a:ext uri="{FF2B5EF4-FFF2-40B4-BE49-F238E27FC236}">
                <a16:creationId xmlns:a16="http://schemas.microsoft.com/office/drawing/2014/main" id="{C29BFE16-CB12-4321-A576-601878BBFCC7}"/>
              </a:ext>
            </a:extLst>
          </p:cNvPr>
          <p:cNvGrpSpPr/>
          <p:nvPr/>
        </p:nvGrpSpPr>
        <p:grpSpPr>
          <a:xfrm>
            <a:off x="-337162" y="1591082"/>
            <a:ext cx="1758617" cy="1830329"/>
            <a:chOff x="1061741" y="2331176"/>
            <a:chExt cx="2131657" cy="2218581"/>
          </a:xfrm>
        </p:grpSpPr>
        <p:sp>
          <p:nvSpPr>
            <p:cNvPr id="33" name="Google Shape;994;p28">
              <a:extLst>
                <a:ext uri="{FF2B5EF4-FFF2-40B4-BE49-F238E27FC236}">
                  <a16:creationId xmlns:a16="http://schemas.microsoft.com/office/drawing/2014/main" id="{6F2D09D0-A725-4AB7-913A-1F33D6C4E005}"/>
                </a:ext>
              </a:extLst>
            </p:cNvPr>
            <p:cNvSpPr/>
            <p:nvPr/>
          </p:nvSpPr>
          <p:spPr>
            <a:xfrm>
              <a:off x="1641480" y="3577576"/>
              <a:ext cx="972179" cy="972181"/>
            </a:xfrm>
            <a:prstGeom prst="ellipse">
              <a:avLst/>
            </a:prstGeom>
            <a:solidFill>
              <a:schemeClr val="dk2"/>
            </a:solidFill>
            <a:ln>
              <a:noFill/>
            </a:ln>
          </p:spPr>
          <p:txBody>
            <a:bodyPr spcFirstLastPara="1" wrap="square" lIns="68569" tIns="68569" rIns="68569" bIns="75431"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D446FE4-6F73-45E0-97DA-71915DDAE970}"/>
                </a:ext>
              </a:extLst>
            </p:cNvPr>
            <p:cNvSpPr txBox="1"/>
            <p:nvPr/>
          </p:nvSpPr>
          <p:spPr>
            <a:xfrm>
              <a:off x="1061741" y="3885415"/>
              <a:ext cx="2131657" cy="341353"/>
            </a:xfrm>
            <a:prstGeom prst="rect">
              <a:avLst/>
            </a:prstGeom>
            <a:noFill/>
          </p:spPr>
          <p:txBody>
            <a:bodyPr wrap="square" rtlCol="0">
              <a:spAutoFit/>
            </a:bodyPr>
            <a:lstStyle/>
            <a:p>
              <a:pPr marL="0" marR="0" lvl="0" indent="0" algn="ctr" defTabSz="914378" rtl="0" eaLnBrk="1" fontAlgn="auto" latinLnBrk="0" hangingPunct="1">
                <a:lnSpc>
                  <a:spcPct val="100000"/>
                </a:lnSpc>
                <a:spcBef>
                  <a:spcPct val="2000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Georgia" panose="02040502050405020303" pitchFamily="18" charset="0"/>
                  <a:ea typeface="+mn-ea"/>
                  <a:cs typeface="+mn-cs"/>
                </a:rPr>
                <a:t>New</a:t>
              </a:r>
            </a:p>
            <a:p>
              <a:pPr marL="0" marR="0" lvl="0" indent="0" algn="ctr" defTabSz="914378" rtl="0" eaLnBrk="1" fontAlgn="auto" latinLnBrk="0" hangingPunct="1">
                <a:lnSpc>
                  <a:spcPct val="100000"/>
                </a:lnSpc>
                <a:spcBef>
                  <a:spcPct val="20000"/>
                </a:spcBef>
                <a:spcAft>
                  <a:spcPts val="0"/>
                </a:spcAft>
                <a:buClrTx/>
                <a:buSzTx/>
                <a:buFontTx/>
                <a:buNone/>
                <a:tabLst/>
                <a:defRPr/>
              </a:pPr>
              <a:endParaRPr kumimoji="0" lang="en-US" sz="150" b="1" i="0" u="none" strike="noStrike" kern="1200" cap="none" spc="0" normalizeH="0" baseline="0" noProof="0" dirty="0">
                <a:ln>
                  <a:noFill/>
                </a:ln>
                <a:solidFill>
                  <a:prstClr val="white"/>
                </a:solidFill>
                <a:effectLst/>
                <a:uLnTx/>
                <a:uFillTx/>
                <a:latin typeface="Candara" panose="020E0502030303020204" pitchFamily="34" charset="0"/>
                <a:ea typeface="+mn-ea"/>
                <a:cs typeface="+mn-cs"/>
              </a:endParaRPr>
            </a:p>
          </p:txBody>
        </p:sp>
        <p:sp>
          <p:nvSpPr>
            <p:cNvPr id="34" name="Google Shape;995;p28">
              <a:extLst>
                <a:ext uri="{FF2B5EF4-FFF2-40B4-BE49-F238E27FC236}">
                  <a16:creationId xmlns:a16="http://schemas.microsoft.com/office/drawing/2014/main" id="{4403C46C-9E86-408C-B974-9C119E590D29}"/>
                </a:ext>
              </a:extLst>
            </p:cNvPr>
            <p:cNvSpPr/>
            <p:nvPr/>
          </p:nvSpPr>
          <p:spPr>
            <a:xfrm>
              <a:off x="1719814" y="2331176"/>
              <a:ext cx="782229" cy="782229"/>
            </a:xfrm>
            <a:prstGeom prst="ellipse">
              <a:avLst/>
            </a:prstGeom>
            <a:solidFill>
              <a:schemeClr val="dk2"/>
            </a:solidFill>
            <a:ln>
              <a:noFill/>
            </a:ln>
          </p:spPr>
          <p:txBody>
            <a:bodyPr spcFirstLastPara="1" wrap="square" lIns="0" tIns="68569" rIns="0" bIns="75431"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2100" b="1" i="0" u="none" strike="noStrike" kern="1200" cap="none" spc="0" normalizeH="0" baseline="0" noProof="0" dirty="0">
                  <a:ln>
                    <a:noFill/>
                  </a:ln>
                  <a:solidFill>
                    <a:prstClr val="white"/>
                  </a:solidFill>
                  <a:effectLst/>
                  <a:uLnTx/>
                  <a:uFillTx/>
                  <a:latin typeface="Georgia Pro Cond" panose="02040506050405020303" pitchFamily="18" charset="0"/>
                  <a:ea typeface="Fira Sans Extra Condensed SemiBold"/>
                  <a:cs typeface="Fira Sans Extra Condensed SemiBold"/>
                  <a:sym typeface="Fira Sans Extra Condensed SemiBold"/>
                </a:rPr>
                <a:t>1</a:t>
              </a:r>
              <a:endParaRPr kumimoji="0" sz="2100" b="1" i="0" u="none" strike="noStrike" kern="1200" cap="none" spc="0" normalizeH="0" baseline="0" noProof="0" dirty="0">
                <a:ln>
                  <a:noFill/>
                </a:ln>
                <a:solidFill>
                  <a:prstClr val="white"/>
                </a:solidFill>
                <a:effectLst/>
                <a:uLnTx/>
                <a:uFillTx/>
                <a:latin typeface="Georgia Pro Cond" panose="02040506050405020303" pitchFamily="18" charset="0"/>
                <a:ea typeface="Fira Sans Extra Condensed SemiBold"/>
                <a:cs typeface="Fira Sans Extra Condensed SemiBold"/>
                <a:sym typeface="Fira Sans Extra Condensed SemiBold"/>
              </a:endParaRPr>
            </a:p>
          </p:txBody>
        </p:sp>
      </p:grpSp>
      <p:grpSp>
        <p:nvGrpSpPr>
          <p:cNvPr id="65" name="Group 64">
            <a:extLst>
              <a:ext uri="{FF2B5EF4-FFF2-40B4-BE49-F238E27FC236}">
                <a16:creationId xmlns:a16="http://schemas.microsoft.com/office/drawing/2014/main" id="{DDF28FCC-6359-4622-ABFC-DCA25B9E69D0}"/>
              </a:ext>
            </a:extLst>
          </p:cNvPr>
          <p:cNvGrpSpPr/>
          <p:nvPr/>
        </p:nvGrpSpPr>
        <p:grpSpPr>
          <a:xfrm>
            <a:off x="1033834" y="1645802"/>
            <a:ext cx="1758617" cy="1772749"/>
            <a:chOff x="3735960" y="2161630"/>
            <a:chExt cx="2131657" cy="2148788"/>
          </a:xfrm>
        </p:grpSpPr>
        <p:sp>
          <p:nvSpPr>
            <p:cNvPr id="25" name="Google Shape;1004;p28">
              <a:extLst>
                <a:ext uri="{FF2B5EF4-FFF2-40B4-BE49-F238E27FC236}">
                  <a16:creationId xmlns:a16="http://schemas.microsoft.com/office/drawing/2014/main" id="{2254774E-C915-4CC7-AA7B-1F8798111FAA}"/>
                </a:ext>
              </a:extLst>
            </p:cNvPr>
            <p:cNvSpPr/>
            <p:nvPr/>
          </p:nvSpPr>
          <p:spPr>
            <a:xfrm>
              <a:off x="4326211" y="3338237"/>
              <a:ext cx="972180" cy="972181"/>
            </a:xfrm>
            <a:prstGeom prst="ellipse">
              <a:avLst/>
            </a:prstGeom>
            <a:solidFill>
              <a:schemeClr val="accent4"/>
            </a:solidFill>
            <a:ln>
              <a:noFill/>
            </a:ln>
          </p:spPr>
          <p:txBody>
            <a:bodyPr spcFirstLastPara="1" wrap="square" lIns="68569" tIns="68569" rIns="68569" bIns="75431"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Google Shape;1005;p28">
              <a:extLst>
                <a:ext uri="{FF2B5EF4-FFF2-40B4-BE49-F238E27FC236}">
                  <a16:creationId xmlns:a16="http://schemas.microsoft.com/office/drawing/2014/main" id="{C4F0C0BB-4124-4E62-B472-D9E523C252D8}"/>
                </a:ext>
              </a:extLst>
            </p:cNvPr>
            <p:cNvSpPr/>
            <p:nvPr/>
          </p:nvSpPr>
          <p:spPr>
            <a:xfrm>
              <a:off x="4421187" y="2161630"/>
              <a:ext cx="782229" cy="782229"/>
            </a:xfrm>
            <a:prstGeom prst="ellipse">
              <a:avLst/>
            </a:prstGeom>
            <a:solidFill>
              <a:schemeClr val="accent4"/>
            </a:solidFill>
            <a:ln>
              <a:noFill/>
            </a:ln>
          </p:spPr>
          <p:txBody>
            <a:bodyPr spcFirstLastPara="1" wrap="square" lIns="0" tIns="68569" rIns="0" bIns="75431"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2100" b="1" i="0" u="none" strike="noStrike" kern="1200" cap="none" spc="0" normalizeH="0" baseline="0" noProof="0">
                  <a:ln>
                    <a:noFill/>
                  </a:ln>
                  <a:solidFill>
                    <a:prstClr val="white"/>
                  </a:solidFill>
                  <a:effectLst/>
                  <a:uLnTx/>
                  <a:uFillTx/>
                  <a:latin typeface="Georgia Pro Cond" panose="02040506050405020303" pitchFamily="18" charset="0"/>
                  <a:ea typeface="Fira Sans Extra Condensed SemiBold"/>
                  <a:cs typeface="Fira Sans Extra Condensed SemiBold"/>
                  <a:sym typeface="Fira Sans Extra Condensed SemiBold"/>
                </a:rPr>
                <a:t>2</a:t>
              </a:r>
              <a:endParaRPr kumimoji="0" sz="2100" b="1" i="0" u="none" strike="noStrike" kern="1200" cap="none" spc="0" normalizeH="0" baseline="0" noProof="0">
                <a:ln>
                  <a:noFill/>
                </a:ln>
                <a:solidFill>
                  <a:prstClr val="white"/>
                </a:solidFill>
                <a:effectLst/>
                <a:uLnTx/>
                <a:uFillTx/>
                <a:latin typeface="Georgia Pro Cond" panose="02040506050405020303" pitchFamily="18" charset="0"/>
                <a:ea typeface="Fira Sans Extra Condensed SemiBold"/>
                <a:cs typeface="Fira Sans Extra Condensed SemiBold"/>
                <a:sym typeface="Fira Sans Extra Condensed SemiBold"/>
              </a:endParaRPr>
            </a:p>
          </p:txBody>
        </p:sp>
        <p:sp>
          <p:nvSpPr>
            <p:cNvPr id="57" name="TextBox 56">
              <a:extLst>
                <a:ext uri="{FF2B5EF4-FFF2-40B4-BE49-F238E27FC236}">
                  <a16:creationId xmlns:a16="http://schemas.microsoft.com/office/drawing/2014/main" id="{CDE5FDBB-BDAD-40C3-91A4-0C34412C9D63}"/>
                </a:ext>
              </a:extLst>
            </p:cNvPr>
            <p:cNvSpPr txBox="1"/>
            <p:nvPr/>
          </p:nvSpPr>
          <p:spPr>
            <a:xfrm>
              <a:off x="3735960" y="3653650"/>
              <a:ext cx="2131657" cy="341353"/>
            </a:xfrm>
            <a:prstGeom prst="rect">
              <a:avLst/>
            </a:prstGeom>
            <a:noFill/>
          </p:spPr>
          <p:txBody>
            <a:bodyPr wrap="square" rtlCol="0">
              <a:spAutoFit/>
            </a:bodyPr>
            <a:lstStyle/>
            <a:p>
              <a:pPr marL="0" marR="0" lvl="0" indent="0" algn="ctr" defTabSz="914378" rtl="0" eaLnBrk="1" fontAlgn="auto" latinLnBrk="0" hangingPunct="1">
                <a:lnSpc>
                  <a:spcPct val="100000"/>
                </a:lnSpc>
                <a:spcBef>
                  <a:spcPct val="2000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Georgia" panose="02040502050405020303" pitchFamily="18" charset="0"/>
                  <a:ea typeface="+mn-ea"/>
                  <a:cs typeface="+mn-cs"/>
                </a:rPr>
                <a:t>Annual</a:t>
              </a:r>
            </a:p>
            <a:p>
              <a:pPr marL="0" marR="0" lvl="0" indent="0" algn="ctr" defTabSz="914378" rtl="0" eaLnBrk="1" fontAlgn="auto" latinLnBrk="0" hangingPunct="1">
                <a:lnSpc>
                  <a:spcPct val="100000"/>
                </a:lnSpc>
                <a:spcBef>
                  <a:spcPct val="20000"/>
                </a:spcBef>
                <a:spcAft>
                  <a:spcPts val="0"/>
                </a:spcAft>
                <a:buClrTx/>
                <a:buSzTx/>
                <a:buFontTx/>
                <a:buNone/>
                <a:tabLst/>
                <a:defRPr/>
              </a:pPr>
              <a:endParaRPr kumimoji="0" lang="en-US" sz="150" b="1" i="0" u="none" strike="noStrike" kern="1200" cap="none" spc="0" normalizeH="0" baseline="0" noProof="0" dirty="0">
                <a:ln>
                  <a:noFill/>
                </a:ln>
                <a:solidFill>
                  <a:prstClr val="white"/>
                </a:solidFill>
                <a:effectLst/>
                <a:uLnTx/>
                <a:uFillTx/>
                <a:latin typeface="Candara" panose="020E0502030303020204" pitchFamily="34" charset="0"/>
                <a:ea typeface="+mn-ea"/>
                <a:cs typeface="+mn-cs"/>
              </a:endParaRPr>
            </a:p>
          </p:txBody>
        </p:sp>
      </p:grpSp>
      <p:grpSp>
        <p:nvGrpSpPr>
          <p:cNvPr id="66" name="Group 65">
            <a:extLst>
              <a:ext uri="{FF2B5EF4-FFF2-40B4-BE49-F238E27FC236}">
                <a16:creationId xmlns:a16="http://schemas.microsoft.com/office/drawing/2014/main" id="{A275615C-5656-43F4-A178-16A6A9CB77B1}"/>
              </a:ext>
            </a:extLst>
          </p:cNvPr>
          <p:cNvGrpSpPr/>
          <p:nvPr/>
        </p:nvGrpSpPr>
        <p:grpSpPr>
          <a:xfrm>
            <a:off x="2813383" y="1645550"/>
            <a:ext cx="1758617" cy="1772750"/>
            <a:chOff x="6284945" y="2161630"/>
            <a:chExt cx="2131657" cy="2148788"/>
          </a:xfrm>
        </p:grpSpPr>
        <p:sp>
          <p:nvSpPr>
            <p:cNvPr id="21" name="Google Shape;1009;p28">
              <a:extLst>
                <a:ext uri="{FF2B5EF4-FFF2-40B4-BE49-F238E27FC236}">
                  <a16:creationId xmlns:a16="http://schemas.microsoft.com/office/drawing/2014/main" id="{1993804E-0978-4742-9F83-64EDC1013FBA}"/>
                </a:ext>
              </a:extLst>
            </p:cNvPr>
            <p:cNvSpPr/>
            <p:nvPr/>
          </p:nvSpPr>
          <p:spPr>
            <a:xfrm>
              <a:off x="6885707" y="3338237"/>
              <a:ext cx="972180" cy="972181"/>
            </a:xfrm>
            <a:prstGeom prst="ellipse">
              <a:avLst/>
            </a:prstGeom>
            <a:solidFill>
              <a:schemeClr val="accent1"/>
            </a:solidFill>
            <a:ln>
              <a:noFill/>
            </a:ln>
          </p:spPr>
          <p:txBody>
            <a:bodyPr spcFirstLastPara="1" wrap="square" lIns="68569" tIns="68569" rIns="68569" bIns="75431"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Google Shape;1010;p28">
              <a:extLst>
                <a:ext uri="{FF2B5EF4-FFF2-40B4-BE49-F238E27FC236}">
                  <a16:creationId xmlns:a16="http://schemas.microsoft.com/office/drawing/2014/main" id="{D1CA11EF-516B-4814-A7FA-69C8787A55AF}"/>
                </a:ext>
              </a:extLst>
            </p:cNvPr>
            <p:cNvSpPr/>
            <p:nvPr/>
          </p:nvSpPr>
          <p:spPr>
            <a:xfrm>
              <a:off x="6980683" y="2161630"/>
              <a:ext cx="782229" cy="782229"/>
            </a:xfrm>
            <a:prstGeom prst="ellipse">
              <a:avLst/>
            </a:prstGeom>
            <a:solidFill>
              <a:schemeClr val="accent1"/>
            </a:solidFill>
            <a:ln>
              <a:noFill/>
            </a:ln>
          </p:spPr>
          <p:txBody>
            <a:bodyPr spcFirstLastPara="1" wrap="square" lIns="0" tIns="68569" rIns="0" bIns="75431"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2100" b="1" i="0" u="none" strike="noStrike" kern="1200" cap="none" spc="0" normalizeH="0" baseline="0" noProof="0" dirty="0">
                  <a:ln>
                    <a:noFill/>
                  </a:ln>
                  <a:solidFill>
                    <a:prstClr val="white"/>
                  </a:solidFill>
                  <a:effectLst/>
                  <a:uLnTx/>
                  <a:uFillTx/>
                  <a:latin typeface="Georgia Pro Cond" panose="02040506050405020303" pitchFamily="18" charset="0"/>
                  <a:ea typeface="Fira Sans Extra Condensed SemiBold"/>
                  <a:cs typeface="Fira Sans Extra Condensed SemiBold"/>
                  <a:sym typeface="Fira Sans Extra Condensed SemiBold"/>
                </a:rPr>
                <a:t>3</a:t>
              </a:r>
              <a:endParaRPr kumimoji="0" sz="2100" b="1" i="0" u="none" strike="noStrike" kern="1200" cap="none" spc="0" normalizeH="0" baseline="0" noProof="0" dirty="0">
                <a:ln>
                  <a:noFill/>
                </a:ln>
                <a:solidFill>
                  <a:prstClr val="white"/>
                </a:solidFill>
                <a:effectLst/>
                <a:uLnTx/>
                <a:uFillTx/>
                <a:latin typeface="Georgia Pro Cond" panose="02040506050405020303" pitchFamily="18" charset="0"/>
                <a:ea typeface="Fira Sans Extra Condensed SemiBold"/>
                <a:cs typeface="Fira Sans Extra Condensed SemiBold"/>
                <a:sym typeface="Fira Sans Extra Condensed SemiBold"/>
              </a:endParaRPr>
            </a:p>
          </p:txBody>
        </p:sp>
        <p:sp>
          <p:nvSpPr>
            <p:cNvPr id="58" name="TextBox 57">
              <a:extLst>
                <a:ext uri="{FF2B5EF4-FFF2-40B4-BE49-F238E27FC236}">
                  <a16:creationId xmlns:a16="http://schemas.microsoft.com/office/drawing/2014/main" id="{206CF317-1155-458F-8906-AE2F27E333A7}"/>
                </a:ext>
              </a:extLst>
            </p:cNvPr>
            <p:cNvSpPr txBox="1"/>
            <p:nvPr/>
          </p:nvSpPr>
          <p:spPr>
            <a:xfrm>
              <a:off x="6284945" y="3650184"/>
              <a:ext cx="2131657" cy="341353"/>
            </a:xfrm>
            <a:prstGeom prst="rect">
              <a:avLst/>
            </a:prstGeom>
            <a:noFill/>
          </p:spPr>
          <p:txBody>
            <a:bodyPr wrap="square" rtlCol="0">
              <a:spAutoFit/>
            </a:bodyPr>
            <a:lstStyle/>
            <a:p>
              <a:pPr marL="0" marR="0" lvl="0" indent="0" algn="ctr" defTabSz="914378" rtl="0" eaLnBrk="1" fontAlgn="auto" latinLnBrk="0" hangingPunct="1">
                <a:lnSpc>
                  <a:spcPct val="100000"/>
                </a:lnSpc>
                <a:spcBef>
                  <a:spcPct val="2000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Georgia" panose="02040502050405020303" pitchFamily="18" charset="0"/>
                  <a:ea typeface="+mn-ea"/>
                  <a:cs typeface="+mn-cs"/>
                </a:rPr>
                <a:t>Mid-level</a:t>
              </a:r>
            </a:p>
            <a:p>
              <a:pPr marL="0" marR="0" lvl="0" indent="0" algn="ctr" defTabSz="914378" rtl="0" eaLnBrk="1" fontAlgn="auto" latinLnBrk="0" hangingPunct="1">
                <a:lnSpc>
                  <a:spcPct val="100000"/>
                </a:lnSpc>
                <a:spcBef>
                  <a:spcPct val="20000"/>
                </a:spcBef>
                <a:spcAft>
                  <a:spcPts val="0"/>
                </a:spcAft>
                <a:buClrTx/>
                <a:buSzTx/>
                <a:buFontTx/>
                <a:buNone/>
                <a:tabLst/>
                <a:defRPr/>
              </a:pPr>
              <a:endParaRPr kumimoji="0" lang="en-US" sz="150" b="1" i="0" u="none" strike="noStrike" kern="1200" cap="none" spc="0" normalizeH="0" baseline="0" noProof="0" dirty="0">
                <a:ln>
                  <a:noFill/>
                </a:ln>
                <a:solidFill>
                  <a:prstClr val="white"/>
                </a:solidFill>
                <a:effectLst/>
                <a:uLnTx/>
                <a:uFillTx/>
                <a:latin typeface="Candara" panose="020E0502030303020204" pitchFamily="34" charset="0"/>
                <a:ea typeface="+mn-ea"/>
                <a:cs typeface="+mn-cs"/>
              </a:endParaRPr>
            </a:p>
          </p:txBody>
        </p:sp>
      </p:grpSp>
      <p:grpSp>
        <p:nvGrpSpPr>
          <p:cNvPr id="67" name="Group 66">
            <a:extLst>
              <a:ext uri="{FF2B5EF4-FFF2-40B4-BE49-F238E27FC236}">
                <a16:creationId xmlns:a16="http://schemas.microsoft.com/office/drawing/2014/main" id="{BA376085-4B03-4FD9-8FC4-565289572221}"/>
              </a:ext>
            </a:extLst>
          </p:cNvPr>
          <p:cNvGrpSpPr/>
          <p:nvPr/>
        </p:nvGrpSpPr>
        <p:grpSpPr>
          <a:xfrm>
            <a:off x="4992124" y="1685375"/>
            <a:ext cx="1758617" cy="1772750"/>
            <a:chOff x="8965274" y="2161630"/>
            <a:chExt cx="2131657" cy="2148788"/>
          </a:xfrm>
        </p:grpSpPr>
        <p:sp>
          <p:nvSpPr>
            <p:cNvPr id="29" name="Google Shape;999;p28">
              <a:extLst>
                <a:ext uri="{FF2B5EF4-FFF2-40B4-BE49-F238E27FC236}">
                  <a16:creationId xmlns:a16="http://schemas.microsoft.com/office/drawing/2014/main" id="{AED4D6D1-2B76-4F4A-94BD-640FB6E6BFD3}"/>
                </a:ext>
              </a:extLst>
            </p:cNvPr>
            <p:cNvSpPr/>
            <p:nvPr/>
          </p:nvSpPr>
          <p:spPr>
            <a:xfrm>
              <a:off x="9534500" y="3338237"/>
              <a:ext cx="972180" cy="972181"/>
            </a:xfrm>
            <a:prstGeom prst="ellipse">
              <a:avLst/>
            </a:prstGeom>
            <a:solidFill>
              <a:schemeClr val="accent2"/>
            </a:solidFill>
            <a:ln>
              <a:noFill/>
            </a:ln>
          </p:spPr>
          <p:txBody>
            <a:bodyPr spcFirstLastPara="1" wrap="square" lIns="68569" tIns="68569" rIns="68569" bIns="75431"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1000;p28">
              <a:extLst>
                <a:ext uri="{FF2B5EF4-FFF2-40B4-BE49-F238E27FC236}">
                  <a16:creationId xmlns:a16="http://schemas.microsoft.com/office/drawing/2014/main" id="{2535B54B-A7F8-4D06-9D71-4F3BD12147F7}"/>
                </a:ext>
              </a:extLst>
            </p:cNvPr>
            <p:cNvSpPr/>
            <p:nvPr/>
          </p:nvSpPr>
          <p:spPr>
            <a:xfrm>
              <a:off x="9629476" y="2161630"/>
              <a:ext cx="782229" cy="782229"/>
            </a:xfrm>
            <a:prstGeom prst="ellipse">
              <a:avLst/>
            </a:prstGeom>
            <a:solidFill>
              <a:schemeClr val="accent2"/>
            </a:solidFill>
            <a:ln>
              <a:noFill/>
            </a:ln>
          </p:spPr>
          <p:txBody>
            <a:bodyPr spcFirstLastPara="1" wrap="square" lIns="0" tIns="68569" rIns="0" bIns="75431"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2100" b="1" i="0" u="none" strike="noStrike" kern="1200" cap="none" spc="0" normalizeH="0" baseline="0" noProof="0">
                  <a:ln>
                    <a:noFill/>
                  </a:ln>
                  <a:solidFill>
                    <a:prstClr val="white"/>
                  </a:solidFill>
                  <a:effectLst/>
                  <a:uLnTx/>
                  <a:uFillTx/>
                  <a:latin typeface="Georgia Pro Cond" panose="02040506050405020303" pitchFamily="18" charset="0"/>
                  <a:ea typeface="Fira Sans Extra Condensed SemiBold"/>
                  <a:cs typeface="Fira Sans Extra Condensed SemiBold"/>
                  <a:sym typeface="Fira Sans Extra Condensed SemiBold"/>
                </a:rPr>
                <a:t>4</a:t>
              </a:r>
              <a:endParaRPr kumimoji="0" sz="2100" b="1" i="0" u="none" strike="noStrike" kern="1200" cap="none" spc="0" normalizeH="0" baseline="0" noProof="0">
                <a:ln>
                  <a:noFill/>
                </a:ln>
                <a:solidFill>
                  <a:prstClr val="white"/>
                </a:solidFill>
                <a:effectLst/>
                <a:uLnTx/>
                <a:uFillTx/>
                <a:latin typeface="Georgia Pro Cond" panose="02040506050405020303" pitchFamily="18" charset="0"/>
                <a:ea typeface="Fira Sans Extra Condensed SemiBold"/>
                <a:cs typeface="Fira Sans Extra Condensed SemiBold"/>
                <a:sym typeface="Fira Sans Extra Condensed SemiBold"/>
              </a:endParaRPr>
            </a:p>
          </p:txBody>
        </p:sp>
        <p:sp>
          <p:nvSpPr>
            <p:cNvPr id="59" name="TextBox 58">
              <a:extLst>
                <a:ext uri="{FF2B5EF4-FFF2-40B4-BE49-F238E27FC236}">
                  <a16:creationId xmlns:a16="http://schemas.microsoft.com/office/drawing/2014/main" id="{299EC071-BC58-4F4D-8820-CA7F934A5992}"/>
                </a:ext>
              </a:extLst>
            </p:cNvPr>
            <p:cNvSpPr txBox="1"/>
            <p:nvPr/>
          </p:nvSpPr>
          <p:spPr>
            <a:xfrm>
              <a:off x="8965274" y="3651956"/>
              <a:ext cx="2131657" cy="341353"/>
            </a:xfrm>
            <a:prstGeom prst="rect">
              <a:avLst/>
            </a:prstGeom>
            <a:noFill/>
          </p:spPr>
          <p:txBody>
            <a:bodyPr wrap="square" rtlCol="0">
              <a:spAutoFit/>
            </a:bodyPr>
            <a:lstStyle/>
            <a:p>
              <a:pPr marL="0" marR="0" lvl="0" indent="0" algn="ctr" defTabSz="914378" rtl="0" eaLnBrk="1" fontAlgn="auto" latinLnBrk="0" hangingPunct="1">
                <a:lnSpc>
                  <a:spcPct val="100000"/>
                </a:lnSpc>
                <a:spcBef>
                  <a:spcPct val="2000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Georgia" panose="02040502050405020303" pitchFamily="18" charset="0"/>
                  <a:ea typeface="+mn-ea"/>
                  <a:cs typeface="+mn-cs"/>
                </a:rPr>
                <a:t>Major</a:t>
              </a:r>
            </a:p>
            <a:p>
              <a:pPr marL="0" marR="0" lvl="0" indent="0" algn="ctr" defTabSz="914378" rtl="0" eaLnBrk="1" fontAlgn="auto" latinLnBrk="0" hangingPunct="1">
                <a:lnSpc>
                  <a:spcPct val="100000"/>
                </a:lnSpc>
                <a:spcBef>
                  <a:spcPct val="20000"/>
                </a:spcBef>
                <a:spcAft>
                  <a:spcPts val="0"/>
                </a:spcAft>
                <a:buClrTx/>
                <a:buSzTx/>
                <a:buFontTx/>
                <a:buNone/>
                <a:tabLst/>
                <a:defRPr/>
              </a:pPr>
              <a:endParaRPr kumimoji="0" lang="en-US" sz="150" b="1" i="0" u="none" strike="noStrike" kern="1200" cap="none" spc="0" normalizeH="0" baseline="0" noProof="0" dirty="0">
                <a:ln>
                  <a:noFill/>
                </a:ln>
                <a:solidFill>
                  <a:prstClr val="white"/>
                </a:solidFill>
                <a:effectLst/>
                <a:uLnTx/>
                <a:uFillTx/>
                <a:latin typeface="Candara" panose="020E0502030303020204" pitchFamily="34" charset="0"/>
                <a:ea typeface="+mn-ea"/>
                <a:cs typeface="+mn-cs"/>
              </a:endParaRPr>
            </a:p>
          </p:txBody>
        </p:sp>
      </p:grpSp>
      <p:sp>
        <p:nvSpPr>
          <p:cNvPr id="9" name="Google Shape;979;p28">
            <a:extLst>
              <a:ext uri="{FF2B5EF4-FFF2-40B4-BE49-F238E27FC236}">
                <a16:creationId xmlns:a16="http://schemas.microsoft.com/office/drawing/2014/main" id="{868574C5-2D13-BCAE-B7CD-A9231B100F1D}"/>
              </a:ext>
            </a:extLst>
          </p:cNvPr>
          <p:cNvSpPr/>
          <p:nvPr/>
        </p:nvSpPr>
        <p:spPr>
          <a:xfrm>
            <a:off x="1017787" y="1425572"/>
            <a:ext cx="247959" cy="1028296"/>
          </a:xfrm>
          <a:custGeom>
            <a:avLst/>
            <a:gdLst/>
            <a:ahLst/>
            <a:cxnLst/>
            <a:rect l="l" t="t" r="r" b="b"/>
            <a:pathLst>
              <a:path w="14630" h="60671" extrusionOk="0">
                <a:moveTo>
                  <a:pt x="1" y="0"/>
                </a:moveTo>
                <a:lnTo>
                  <a:pt x="1" y="60671"/>
                </a:lnTo>
                <a:lnTo>
                  <a:pt x="14629" y="60671"/>
                </a:lnTo>
                <a:lnTo>
                  <a:pt x="14629" y="0"/>
                </a:lnTo>
                <a:close/>
              </a:path>
            </a:pathLst>
          </a:custGeom>
          <a:solidFill>
            <a:schemeClr val="bg1">
              <a:lumMod val="85000"/>
            </a:schemeClr>
          </a:solidFill>
          <a:ln>
            <a:noFill/>
          </a:ln>
        </p:spPr>
        <p:txBody>
          <a:bodyPr spcFirstLastPara="1" wrap="square" lIns="68569" tIns="68569" rIns="68569" bIns="6856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Google Shape;980;p28">
            <a:extLst>
              <a:ext uri="{FF2B5EF4-FFF2-40B4-BE49-F238E27FC236}">
                <a16:creationId xmlns:a16="http://schemas.microsoft.com/office/drawing/2014/main" id="{D6BAA96A-AB00-6181-4091-F1C86280AA38}"/>
              </a:ext>
            </a:extLst>
          </p:cNvPr>
          <p:cNvSpPr/>
          <p:nvPr/>
        </p:nvSpPr>
        <p:spPr>
          <a:xfrm>
            <a:off x="959533" y="2408110"/>
            <a:ext cx="364465" cy="135505"/>
          </a:xfrm>
          <a:custGeom>
            <a:avLst/>
            <a:gdLst/>
            <a:ahLst/>
            <a:cxnLst/>
            <a:rect l="l" t="t" r="r" b="b"/>
            <a:pathLst>
              <a:path w="21504" h="7995" extrusionOk="0">
                <a:moveTo>
                  <a:pt x="4037" y="1"/>
                </a:moveTo>
                <a:cubicBezTo>
                  <a:pt x="1799" y="1"/>
                  <a:pt x="1" y="1759"/>
                  <a:pt x="1" y="3998"/>
                </a:cubicBezTo>
                <a:cubicBezTo>
                  <a:pt x="1" y="6236"/>
                  <a:pt x="1799" y="7994"/>
                  <a:pt x="4037" y="7994"/>
                </a:cubicBezTo>
                <a:lnTo>
                  <a:pt x="17467" y="7994"/>
                </a:lnTo>
                <a:cubicBezTo>
                  <a:pt x="19705" y="7994"/>
                  <a:pt x="21503" y="6236"/>
                  <a:pt x="21503" y="3998"/>
                </a:cubicBezTo>
                <a:cubicBezTo>
                  <a:pt x="21503" y="1759"/>
                  <a:pt x="19705" y="1"/>
                  <a:pt x="17467" y="1"/>
                </a:cubicBezTo>
                <a:close/>
              </a:path>
            </a:pathLst>
          </a:custGeom>
          <a:solidFill>
            <a:schemeClr val="bg1">
              <a:lumMod val="50000"/>
            </a:schemeClr>
          </a:solidFill>
          <a:ln>
            <a:noFill/>
          </a:ln>
        </p:spPr>
        <p:txBody>
          <a:bodyPr spcFirstLastPara="1" wrap="square" lIns="68569" tIns="68569" rIns="68569" bIns="6856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lowchart: Manual Operation 7">
            <a:extLst>
              <a:ext uri="{FF2B5EF4-FFF2-40B4-BE49-F238E27FC236}">
                <a16:creationId xmlns:a16="http://schemas.microsoft.com/office/drawing/2014/main" id="{A1431D95-985B-CDAD-C2E0-1D907A70636A}"/>
              </a:ext>
            </a:extLst>
          </p:cNvPr>
          <p:cNvSpPr/>
          <p:nvPr/>
        </p:nvSpPr>
        <p:spPr>
          <a:xfrm>
            <a:off x="932001" y="1130774"/>
            <a:ext cx="427838" cy="363772"/>
          </a:xfrm>
          <a:prstGeom prst="flowChartManualOper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descr="A picture containing night, dark&#10;&#10;Description automatically generated">
            <a:extLst>
              <a:ext uri="{FF2B5EF4-FFF2-40B4-BE49-F238E27FC236}">
                <a16:creationId xmlns:a16="http://schemas.microsoft.com/office/drawing/2014/main" id="{2B182151-B76C-A230-E6B6-08F9C277E949}"/>
              </a:ext>
            </a:extLst>
          </p:cNvPr>
          <p:cNvPicPr>
            <a:picLocks noChangeAspect="1"/>
          </p:cNvPicPr>
          <p:nvPr/>
        </p:nvPicPr>
        <p:blipFill rotWithShape="1">
          <a:blip r:embed="rId3"/>
          <a:srcRect t="19005"/>
          <a:stretch/>
        </p:blipFill>
        <p:spPr>
          <a:xfrm rot="16752863">
            <a:off x="7383089" y="784546"/>
            <a:ext cx="1294737" cy="2255437"/>
          </a:xfrm>
          <a:prstGeom prst="rect">
            <a:avLst/>
          </a:prstGeom>
        </p:spPr>
      </p:pic>
      <p:grpSp>
        <p:nvGrpSpPr>
          <p:cNvPr id="11" name="Group 10">
            <a:extLst>
              <a:ext uri="{FF2B5EF4-FFF2-40B4-BE49-F238E27FC236}">
                <a16:creationId xmlns:a16="http://schemas.microsoft.com/office/drawing/2014/main" id="{DA6D0F06-652D-E87B-A2E0-87CD69E319E1}"/>
              </a:ext>
            </a:extLst>
          </p:cNvPr>
          <p:cNvGrpSpPr/>
          <p:nvPr/>
        </p:nvGrpSpPr>
        <p:grpSpPr>
          <a:xfrm>
            <a:off x="7151150" y="1695616"/>
            <a:ext cx="1758617" cy="1847491"/>
            <a:chOff x="8965274" y="2161630"/>
            <a:chExt cx="2131657" cy="2239383"/>
          </a:xfrm>
        </p:grpSpPr>
        <p:sp>
          <p:nvSpPr>
            <p:cNvPr id="12" name="Google Shape;999;p28">
              <a:extLst>
                <a:ext uri="{FF2B5EF4-FFF2-40B4-BE49-F238E27FC236}">
                  <a16:creationId xmlns:a16="http://schemas.microsoft.com/office/drawing/2014/main" id="{0C4075E1-A88A-A791-44EE-0BF071827768}"/>
                </a:ext>
              </a:extLst>
            </p:cNvPr>
            <p:cNvSpPr/>
            <p:nvPr/>
          </p:nvSpPr>
          <p:spPr>
            <a:xfrm>
              <a:off x="9534500" y="3338237"/>
              <a:ext cx="972180" cy="972181"/>
            </a:xfrm>
            <a:prstGeom prst="ellipse">
              <a:avLst/>
            </a:prstGeom>
            <a:solidFill>
              <a:schemeClr val="accent2">
                <a:lumMod val="75000"/>
              </a:schemeClr>
            </a:solidFill>
            <a:ln>
              <a:noFill/>
            </a:ln>
          </p:spPr>
          <p:txBody>
            <a:bodyPr spcFirstLastPara="1" wrap="square" lIns="68569" tIns="68569" rIns="68569" bIns="75431"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Google Shape;1000;p28">
              <a:extLst>
                <a:ext uri="{FF2B5EF4-FFF2-40B4-BE49-F238E27FC236}">
                  <a16:creationId xmlns:a16="http://schemas.microsoft.com/office/drawing/2014/main" id="{5FD59244-F941-5A5A-0D81-796B8C7F0726}"/>
                </a:ext>
              </a:extLst>
            </p:cNvPr>
            <p:cNvSpPr/>
            <p:nvPr/>
          </p:nvSpPr>
          <p:spPr>
            <a:xfrm>
              <a:off x="9629476" y="2161630"/>
              <a:ext cx="782229" cy="782229"/>
            </a:xfrm>
            <a:prstGeom prst="ellipse">
              <a:avLst/>
            </a:prstGeom>
            <a:solidFill>
              <a:schemeClr val="accent2">
                <a:lumMod val="75000"/>
              </a:schemeClr>
            </a:solidFill>
            <a:ln>
              <a:noFill/>
            </a:ln>
          </p:spPr>
          <p:txBody>
            <a:bodyPr spcFirstLastPara="1" wrap="square" lIns="0" tIns="68569" rIns="0" bIns="75431"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2100" b="1" i="0" u="none" strike="noStrike" kern="1200" cap="none" spc="0" normalizeH="0" baseline="0" noProof="0" dirty="0">
                  <a:ln>
                    <a:noFill/>
                  </a:ln>
                  <a:solidFill>
                    <a:prstClr val="white"/>
                  </a:solidFill>
                  <a:effectLst/>
                  <a:uLnTx/>
                  <a:uFillTx/>
                  <a:latin typeface="Georgia Pro Cond" panose="02040506050405020303" pitchFamily="18" charset="0"/>
                  <a:ea typeface="Fira Sans Extra Condensed SemiBold"/>
                  <a:cs typeface="Fira Sans Extra Condensed SemiBold"/>
                  <a:sym typeface="Fira Sans Extra Condensed SemiBold"/>
                </a:rPr>
                <a:t>5</a:t>
              </a:r>
              <a:endParaRPr kumimoji="0" sz="2100" b="1" i="0" u="none" strike="noStrike" kern="1200" cap="none" spc="0" normalizeH="0" baseline="0" noProof="0" dirty="0">
                <a:ln>
                  <a:noFill/>
                </a:ln>
                <a:solidFill>
                  <a:prstClr val="white"/>
                </a:solidFill>
                <a:effectLst/>
                <a:uLnTx/>
                <a:uFillTx/>
                <a:latin typeface="Georgia Pro Cond" panose="02040506050405020303" pitchFamily="18" charset="0"/>
                <a:ea typeface="Fira Sans Extra Condensed SemiBold"/>
                <a:cs typeface="Fira Sans Extra Condensed SemiBold"/>
                <a:sym typeface="Fira Sans Extra Condensed SemiBold"/>
              </a:endParaRPr>
            </a:p>
          </p:txBody>
        </p:sp>
        <p:sp>
          <p:nvSpPr>
            <p:cNvPr id="14" name="TextBox 13">
              <a:extLst>
                <a:ext uri="{FF2B5EF4-FFF2-40B4-BE49-F238E27FC236}">
                  <a16:creationId xmlns:a16="http://schemas.microsoft.com/office/drawing/2014/main" id="{9669BCFD-0687-81CC-939E-93F7280FE3DB}"/>
                </a:ext>
              </a:extLst>
            </p:cNvPr>
            <p:cNvSpPr txBox="1"/>
            <p:nvPr/>
          </p:nvSpPr>
          <p:spPr>
            <a:xfrm>
              <a:off x="8965274" y="3589602"/>
              <a:ext cx="2131657" cy="811411"/>
            </a:xfrm>
            <a:prstGeom prst="rect">
              <a:avLst/>
            </a:prstGeom>
            <a:noFill/>
          </p:spPr>
          <p:txBody>
            <a:bodyPr wrap="square" rtlCol="0">
              <a:spAutoFit/>
            </a:bodyPr>
            <a:lstStyle/>
            <a:p>
              <a:pPr marL="0" marR="0" lvl="0" indent="0" algn="ctr" defTabSz="914378" rtl="0" eaLnBrk="1" fontAlgn="auto" latinLnBrk="0" hangingPunct="1">
                <a:lnSpc>
                  <a:spcPct val="100000"/>
                </a:lnSpc>
                <a:spcBef>
                  <a:spcPct val="2000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Georgia" panose="02040502050405020303" pitchFamily="18" charset="0"/>
                  <a:ea typeface="+mn-ea"/>
                  <a:cs typeface="+mn-cs"/>
                </a:rPr>
                <a:t>Transform-</a:t>
              </a:r>
            </a:p>
            <a:p>
              <a:pPr marL="0" marR="0" lvl="0" indent="0" algn="ctr" defTabSz="914378" rtl="0" eaLnBrk="1" fontAlgn="auto" latinLnBrk="0" hangingPunct="1">
                <a:lnSpc>
                  <a:spcPct val="100000"/>
                </a:lnSpc>
                <a:spcBef>
                  <a:spcPct val="20000"/>
                </a:spcBef>
                <a:spcAft>
                  <a:spcPts val="0"/>
                </a:spcAft>
                <a:buClrTx/>
                <a:buSzTx/>
                <a:buFontTx/>
                <a:buNone/>
                <a:tabLst/>
                <a:defRPr/>
              </a:pPr>
              <a:r>
                <a:rPr kumimoji="0" lang="en-US" sz="1050" b="1" i="0" u="none" strike="noStrike" kern="1200" cap="none" spc="0" normalizeH="0" baseline="0" noProof="0" dirty="0" err="1">
                  <a:ln>
                    <a:noFill/>
                  </a:ln>
                  <a:solidFill>
                    <a:prstClr val="white"/>
                  </a:solidFill>
                  <a:effectLst/>
                  <a:uLnTx/>
                  <a:uFillTx/>
                  <a:latin typeface="Georgia" panose="02040502050405020303" pitchFamily="18" charset="0"/>
                  <a:ea typeface="+mn-ea"/>
                  <a:cs typeface="+mn-cs"/>
                </a:rPr>
                <a:t>ational</a:t>
              </a:r>
              <a:endParaRPr kumimoji="0" lang="en-US" sz="1050" b="1" i="0" u="none" strike="noStrike" kern="1200" cap="none" spc="0" normalizeH="0" baseline="0" noProof="0" dirty="0">
                <a:ln>
                  <a:noFill/>
                </a:ln>
                <a:solidFill>
                  <a:prstClr val="white"/>
                </a:solidFill>
                <a:effectLst/>
                <a:uLnTx/>
                <a:uFillTx/>
                <a:latin typeface="Georgia" panose="02040502050405020303" pitchFamily="18" charset="0"/>
                <a:ea typeface="+mn-ea"/>
                <a:cs typeface="+mn-cs"/>
              </a:endParaRPr>
            </a:p>
            <a:p>
              <a:pPr marL="0" marR="0" lvl="0" indent="0" algn="ctr" defTabSz="914378" rtl="0" eaLnBrk="1" fontAlgn="auto" latinLnBrk="0" hangingPunct="1">
                <a:lnSpc>
                  <a:spcPct val="100000"/>
                </a:lnSpc>
                <a:spcBef>
                  <a:spcPct val="20000"/>
                </a:spcBef>
                <a:spcAft>
                  <a:spcPts val="0"/>
                </a:spcAft>
                <a:buClrTx/>
                <a:buSzTx/>
                <a:buFontTx/>
                <a:buNone/>
                <a:tabLst/>
                <a:defRPr/>
              </a:pPr>
              <a:endParaRPr kumimoji="0" lang="en-US" sz="1050" b="1" i="0" u="none" strike="noStrike" kern="1200" cap="none" spc="0" normalizeH="0" baseline="0" noProof="0" dirty="0">
                <a:ln>
                  <a:noFill/>
                </a:ln>
                <a:solidFill>
                  <a:prstClr val="white"/>
                </a:solidFill>
                <a:effectLst/>
                <a:uLnTx/>
                <a:uFillTx/>
                <a:latin typeface="Georgia" panose="02040502050405020303" pitchFamily="18" charset="0"/>
                <a:ea typeface="+mn-ea"/>
                <a:cs typeface="+mn-cs"/>
              </a:endParaRPr>
            </a:p>
            <a:p>
              <a:pPr marL="0" marR="0" lvl="0" indent="0" algn="ctr" defTabSz="914378" rtl="0" eaLnBrk="1" fontAlgn="auto" latinLnBrk="0" hangingPunct="1">
                <a:lnSpc>
                  <a:spcPct val="100000"/>
                </a:lnSpc>
                <a:spcBef>
                  <a:spcPct val="20000"/>
                </a:spcBef>
                <a:spcAft>
                  <a:spcPts val="0"/>
                </a:spcAft>
                <a:buClrTx/>
                <a:buSzTx/>
                <a:buFontTx/>
                <a:buNone/>
                <a:tabLst/>
                <a:defRPr/>
              </a:pPr>
              <a:endParaRPr kumimoji="0" lang="en-US" sz="150" b="1" i="0" u="none" strike="noStrike" kern="1200" cap="none" spc="0" normalizeH="0" baseline="0" noProof="0" dirty="0">
                <a:ln>
                  <a:noFill/>
                </a:ln>
                <a:solidFill>
                  <a:prstClr val="white"/>
                </a:solidFill>
                <a:effectLst/>
                <a:uLnTx/>
                <a:uFillTx/>
                <a:latin typeface="Candara" panose="020E0502030303020204" pitchFamily="34" charset="0"/>
                <a:ea typeface="+mn-ea"/>
                <a:cs typeface="+mn-cs"/>
              </a:endParaRPr>
            </a:p>
          </p:txBody>
        </p:sp>
      </p:grpSp>
    </p:spTree>
    <p:extLst>
      <p:ext uri="{BB962C8B-B14F-4D97-AF65-F5344CB8AC3E}">
        <p14:creationId xmlns:p14="http://schemas.microsoft.com/office/powerpoint/2010/main" val="77379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750"/>
                                        <p:tgtEl>
                                          <p:spTgt spid="6"/>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750"/>
                                        <p:tgtEl>
                                          <p:spTgt spid="15"/>
                                        </p:tgtEl>
                                      </p:cBhvr>
                                    </p:animEffect>
                                  </p:childTnLst>
                                </p:cTn>
                              </p:par>
                            </p:childTnLst>
                          </p:cTn>
                        </p:par>
                        <p:par>
                          <p:cTn id="16" fill="hold">
                            <p:stCondLst>
                              <p:cond delay="2250"/>
                            </p:stCondLst>
                            <p:childTnLst>
                              <p:par>
                                <p:cTn id="17" presetID="22" presetClass="entr" presetSubtype="8"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21">
            <a:extLst>
              <a:ext uri="{FF2B5EF4-FFF2-40B4-BE49-F238E27FC236}">
                <a16:creationId xmlns:a16="http://schemas.microsoft.com/office/drawing/2014/main" id="{201C88F9-E440-45DE-A776-9609EB590B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5" descr="Businessman arms crossed">
            <a:extLst>
              <a:ext uri="{FF2B5EF4-FFF2-40B4-BE49-F238E27FC236}">
                <a16:creationId xmlns:a16="http://schemas.microsoft.com/office/drawing/2014/main" id="{019C37A6-39E4-947C-5A19-AEE77C5A7720}"/>
              </a:ext>
            </a:extLst>
          </p:cNvPr>
          <p:cNvPicPr>
            <a:picLocks noGrp="1" noChangeAspect="1"/>
          </p:cNvPicPr>
          <p:nvPr>
            <p:ph sz="quarter" idx="10"/>
          </p:nvPr>
        </p:nvPicPr>
        <p:blipFill>
          <a:blip r:embed="rId3"/>
          <a:stretch>
            <a:fillRect/>
          </a:stretch>
        </p:blipFill>
        <p:spPr>
          <a:xfrm>
            <a:off x="3256376" y="828404"/>
            <a:ext cx="1190597" cy="3935862"/>
          </a:xfrm>
          <a:prstGeom prst="rect">
            <a:avLst/>
          </a:prstGeom>
        </p:spPr>
      </p:pic>
      <p:pic>
        <p:nvPicPr>
          <p:cNvPr id="17" name="Picture 16" descr="Business woman hands together">
            <a:extLst>
              <a:ext uri="{FF2B5EF4-FFF2-40B4-BE49-F238E27FC236}">
                <a16:creationId xmlns:a16="http://schemas.microsoft.com/office/drawing/2014/main" id="{DD0416B8-BFD8-8638-6E0F-E4D684F2257F}"/>
              </a:ext>
            </a:extLst>
          </p:cNvPr>
          <p:cNvPicPr>
            <a:picLocks noChangeAspect="1"/>
          </p:cNvPicPr>
          <p:nvPr/>
        </p:nvPicPr>
        <p:blipFill>
          <a:blip r:embed="rId4"/>
          <a:stretch>
            <a:fillRect/>
          </a:stretch>
        </p:blipFill>
        <p:spPr>
          <a:xfrm>
            <a:off x="4687129" y="828404"/>
            <a:ext cx="1279154" cy="3935862"/>
          </a:xfrm>
          <a:prstGeom prst="rect">
            <a:avLst/>
          </a:prstGeom>
        </p:spPr>
      </p:pic>
      <p:pic>
        <p:nvPicPr>
          <p:cNvPr id="4" name="Picture 3" descr="Old woman hands together">
            <a:extLst>
              <a:ext uri="{FF2B5EF4-FFF2-40B4-BE49-F238E27FC236}">
                <a16:creationId xmlns:a16="http://schemas.microsoft.com/office/drawing/2014/main" id="{5B934F4A-B785-DCB0-95C5-7ED67C64F3D3}"/>
              </a:ext>
            </a:extLst>
          </p:cNvPr>
          <p:cNvPicPr>
            <a:picLocks noChangeAspect="1"/>
          </p:cNvPicPr>
          <p:nvPr/>
        </p:nvPicPr>
        <p:blipFill>
          <a:blip r:embed="rId5"/>
          <a:stretch>
            <a:fillRect/>
          </a:stretch>
        </p:blipFill>
        <p:spPr>
          <a:xfrm>
            <a:off x="1776490" y="828404"/>
            <a:ext cx="1310827" cy="3745224"/>
          </a:xfrm>
          <a:prstGeom prst="rect">
            <a:avLst/>
          </a:prstGeom>
        </p:spPr>
      </p:pic>
      <p:pic>
        <p:nvPicPr>
          <p:cNvPr id="13" name="Picture 12" descr="Businessman crossed hands">
            <a:extLst>
              <a:ext uri="{FF2B5EF4-FFF2-40B4-BE49-F238E27FC236}">
                <a16:creationId xmlns:a16="http://schemas.microsoft.com/office/drawing/2014/main" id="{06FE5D20-0B1E-EAF6-7FD8-C7E820928F00}"/>
              </a:ext>
            </a:extLst>
          </p:cNvPr>
          <p:cNvPicPr>
            <a:picLocks noChangeAspect="1"/>
          </p:cNvPicPr>
          <p:nvPr/>
        </p:nvPicPr>
        <p:blipFill>
          <a:blip r:embed="rId6"/>
          <a:stretch>
            <a:fillRect/>
          </a:stretch>
        </p:blipFill>
        <p:spPr>
          <a:xfrm>
            <a:off x="480470" y="743856"/>
            <a:ext cx="1441459" cy="3949204"/>
          </a:xfrm>
          <a:prstGeom prst="rect">
            <a:avLst/>
          </a:prstGeom>
        </p:spPr>
      </p:pic>
      <p:sp>
        <p:nvSpPr>
          <p:cNvPr id="30" name="TextBox 29">
            <a:extLst>
              <a:ext uri="{FF2B5EF4-FFF2-40B4-BE49-F238E27FC236}">
                <a16:creationId xmlns:a16="http://schemas.microsoft.com/office/drawing/2014/main" id="{C933756B-BA74-74E9-5684-B47789B9696D}"/>
              </a:ext>
            </a:extLst>
          </p:cNvPr>
          <p:cNvSpPr txBox="1"/>
          <p:nvPr/>
        </p:nvSpPr>
        <p:spPr>
          <a:xfrm>
            <a:off x="326571" y="204107"/>
            <a:ext cx="120015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$25,000</a:t>
            </a:r>
          </a:p>
        </p:txBody>
      </p:sp>
      <p:sp>
        <p:nvSpPr>
          <p:cNvPr id="32" name="TextBox 31">
            <a:extLst>
              <a:ext uri="{FF2B5EF4-FFF2-40B4-BE49-F238E27FC236}">
                <a16:creationId xmlns:a16="http://schemas.microsoft.com/office/drawing/2014/main" id="{DC185340-359E-BED3-02FE-07A68C3A6E34}"/>
              </a:ext>
            </a:extLst>
          </p:cNvPr>
          <p:cNvSpPr txBox="1"/>
          <p:nvPr/>
        </p:nvSpPr>
        <p:spPr>
          <a:xfrm>
            <a:off x="1672587" y="393534"/>
            <a:ext cx="1188581"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$100,000</a:t>
            </a:r>
          </a:p>
        </p:txBody>
      </p:sp>
      <p:sp>
        <p:nvSpPr>
          <p:cNvPr id="34" name="TextBox 33">
            <a:extLst>
              <a:ext uri="{FF2B5EF4-FFF2-40B4-BE49-F238E27FC236}">
                <a16:creationId xmlns:a16="http://schemas.microsoft.com/office/drawing/2014/main" id="{71C5954E-BFD0-E1E8-A1A7-E68C2571EBEF}"/>
              </a:ext>
            </a:extLst>
          </p:cNvPr>
          <p:cNvSpPr txBox="1"/>
          <p:nvPr/>
        </p:nvSpPr>
        <p:spPr>
          <a:xfrm>
            <a:off x="3256376" y="229536"/>
            <a:ext cx="1085368"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$50,000</a:t>
            </a:r>
          </a:p>
        </p:txBody>
      </p:sp>
      <p:sp>
        <p:nvSpPr>
          <p:cNvPr id="36" name="TextBox 35">
            <a:extLst>
              <a:ext uri="{FF2B5EF4-FFF2-40B4-BE49-F238E27FC236}">
                <a16:creationId xmlns:a16="http://schemas.microsoft.com/office/drawing/2014/main" id="{FCFF773D-C6CD-4DC2-7189-7A2C7FE9C8C2}"/>
              </a:ext>
            </a:extLst>
          </p:cNvPr>
          <p:cNvSpPr txBox="1"/>
          <p:nvPr/>
        </p:nvSpPr>
        <p:spPr>
          <a:xfrm>
            <a:off x="4752066" y="393534"/>
            <a:ext cx="1010125"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$35,000</a:t>
            </a:r>
          </a:p>
        </p:txBody>
      </p:sp>
      <p:pic>
        <p:nvPicPr>
          <p:cNvPr id="3" name="Picture 2" descr="Business woman hands behind the back">
            <a:extLst>
              <a:ext uri="{FF2B5EF4-FFF2-40B4-BE49-F238E27FC236}">
                <a16:creationId xmlns:a16="http://schemas.microsoft.com/office/drawing/2014/main" id="{DCC7F62E-D959-5045-662E-0080B7649897}"/>
              </a:ext>
            </a:extLst>
          </p:cNvPr>
          <p:cNvPicPr>
            <a:picLocks noChangeAspect="1"/>
          </p:cNvPicPr>
          <p:nvPr/>
        </p:nvPicPr>
        <p:blipFill>
          <a:blip r:embed="rId7"/>
          <a:stretch>
            <a:fillRect/>
          </a:stretch>
        </p:blipFill>
        <p:spPr>
          <a:xfrm>
            <a:off x="6269746" y="393534"/>
            <a:ext cx="667305" cy="2576301"/>
          </a:xfrm>
          <a:prstGeom prst="rect">
            <a:avLst/>
          </a:prstGeom>
        </p:spPr>
      </p:pic>
      <p:pic>
        <p:nvPicPr>
          <p:cNvPr id="7" name="Picture 6" descr="Elderly woman explaining happily">
            <a:extLst>
              <a:ext uri="{FF2B5EF4-FFF2-40B4-BE49-F238E27FC236}">
                <a16:creationId xmlns:a16="http://schemas.microsoft.com/office/drawing/2014/main" id="{1C68AE50-A5C2-E863-0F46-113229B65986}"/>
              </a:ext>
            </a:extLst>
          </p:cNvPr>
          <p:cNvPicPr>
            <a:picLocks noChangeAspect="1"/>
          </p:cNvPicPr>
          <p:nvPr/>
        </p:nvPicPr>
        <p:blipFill>
          <a:blip r:embed="rId8"/>
          <a:stretch>
            <a:fillRect/>
          </a:stretch>
        </p:blipFill>
        <p:spPr>
          <a:xfrm>
            <a:off x="8110901" y="2567199"/>
            <a:ext cx="760716" cy="2576301"/>
          </a:xfrm>
          <a:prstGeom prst="rect">
            <a:avLst/>
          </a:prstGeom>
        </p:spPr>
      </p:pic>
      <p:pic>
        <p:nvPicPr>
          <p:cNvPr id="10" name="Picture 9" descr="Young businessman thumbs up">
            <a:extLst>
              <a:ext uri="{FF2B5EF4-FFF2-40B4-BE49-F238E27FC236}">
                <a16:creationId xmlns:a16="http://schemas.microsoft.com/office/drawing/2014/main" id="{FACCECC3-7432-EE01-6304-87DB78067691}"/>
              </a:ext>
            </a:extLst>
          </p:cNvPr>
          <p:cNvPicPr>
            <a:picLocks noChangeAspect="1"/>
          </p:cNvPicPr>
          <p:nvPr/>
        </p:nvPicPr>
        <p:blipFill>
          <a:blip r:embed="rId9"/>
          <a:stretch>
            <a:fillRect/>
          </a:stretch>
        </p:blipFill>
        <p:spPr>
          <a:xfrm>
            <a:off x="6762355" y="2409207"/>
            <a:ext cx="875640" cy="2574879"/>
          </a:xfrm>
          <a:prstGeom prst="rect">
            <a:avLst/>
          </a:prstGeom>
        </p:spPr>
      </p:pic>
      <p:pic>
        <p:nvPicPr>
          <p:cNvPr id="12" name="Picture 11" descr="Young businessman raising a finger">
            <a:extLst>
              <a:ext uri="{FF2B5EF4-FFF2-40B4-BE49-F238E27FC236}">
                <a16:creationId xmlns:a16="http://schemas.microsoft.com/office/drawing/2014/main" id="{0FAFA0A4-AAB0-9CED-A144-A73D808CF119}"/>
              </a:ext>
            </a:extLst>
          </p:cNvPr>
          <p:cNvPicPr>
            <a:picLocks noChangeAspect="1"/>
          </p:cNvPicPr>
          <p:nvPr/>
        </p:nvPicPr>
        <p:blipFill>
          <a:blip r:embed="rId10"/>
          <a:stretch>
            <a:fillRect/>
          </a:stretch>
        </p:blipFill>
        <p:spPr>
          <a:xfrm>
            <a:off x="7388408" y="388773"/>
            <a:ext cx="1054989" cy="2576301"/>
          </a:xfrm>
          <a:prstGeom prst="rect">
            <a:avLst/>
          </a:prstGeom>
        </p:spPr>
      </p:pic>
      <p:sp>
        <p:nvSpPr>
          <p:cNvPr id="14" name="TextBox 13">
            <a:extLst>
              <a:ext uri="{FF2B5EF4-FFF2-40B4-BE49-F238E27FC236}">
                <a16:creationId xmlns:a16="http://schemas.microsoft.com/office/drawing/2014/main" id="{72EF3022-09AC-E1E1-63EA-BBB8D528DD05}"/>
              </a:ext>
            </a:extLst>
          </p:cNvPr>
          <p:cNvSpPr txBox="1"/>
          <p:nvPr/>
        </p:nvSpPr>
        <p:spPr>
          <a:xfrm>
            <a:off x="6098335" y="28304"/>
            <a:ext cx="101012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$15,000</a:t>
            </a:r>
          </a:p>
        </p:txBody>
      </p:sp>
      <p:sp>
        <p:nvSpPr>
          <p:cNvPr id="15" name="TextBox 14">
            <a:extLst>
              <a:ext uri="{FF2B5EF4-FFF2-40B4-BE49-F238E27FC236}">
                <a16:creationId xmlns:a16="http://schemas.microsoft.com/office/drawing/2014/main" id="{79596521-581B-34DB-E8A1-3AB1FBEDB520}"/>
              </a:ext>
            </a:extLst>
          </p:cNvPr>
          <p:cNvSpPr txBox="1"/>
          <p:nvPr/>
        </p:nvSpPr>
        <p:spPr>
          <a:xfrm>
            <a:off x="6762103" y="2071706"/>
            <a:ext cx="101012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$15,000</a:t>
            </a:r>
          </a:p>
        </p:txBody>
      </p:sp>
      <p:sp>
        <p:nvSpPr>
          <p:cNvPr id="16" name="TextBox 15">
            <a:extLst>
              <a:ext uri="{FF2B5EF4-FFF2-40B4-BE49-F238E27FC236}">
                <a16:creationId xmlns:a16="http://schemas.microsoft.com/office/drawing/2014/main" id="{8B126A8E-1AA3-C6C7-6C6F-1008DE1FF2C3}"/>
              </a:ext>
            </a:extLst>
          </p:cNvPr>
          <p:cNvSpPr txBox="1"/>
          <p:nvPr/>
        </p:nvSpPr>
        <p:spPr>
          <a:xfrm>
            <a:off x="7519459" y="52694"/>
            <a:ext cx="101012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$20,000</a:t>
            </a:r>
          </a:p>
        </p:txBody>
      </p:sp>
      <p:sp>
        <p:nvSpPr>
          <p:cNvPr id="18" name="TextBox 17">
            <a:extLst>
              <a:ext uri="{FF2B5EF4-FFF2-40B4-BE49-F238E27FC236}">
                <a16:creationId xmlns:a16="http://schemas.microsoft.com/office/drawing/2014/main" id="{832143D6-253F-EA69-100D-20801B266502}"/>
              </a:ext>
            </a:extLst>
          </p:cNvPr>
          <p:cNvSpPr txBox="1"/>
          <p:nvPr/>
        </p:nvSpPr>
        <p:spPr>
          <a:xfrm>
            <a:off x="8151093" y="2188147"/>
            <a:ext cx="101012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$25,000</a:t>
            </a:r>
          </a:p>
        </p:txBody>
      </p:sp>
    </p:spTree>
    <p:extLst>
      <p:ext uri="{BB962C8B-B14F-4D97-AF65-F5344CB8AC3E}">
        <p14:creationId xmlns:p14="http://schemas.microsoft.com/office/powerpoint/2010/main" val="4140131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500" fill="hold"/>
                                        <p:tgtEl>
                                          <p:spTgt spid="18"/>
                                        </p:tgtEl>
                                        <p:attrNameLst>
                                          <p:attrName>ppt_x</p:attrName>
                                        </p:attrNameLst>
                                      </p:cBhvr>
                                      <p:tavLst>
                                        <p:tav tm="0">
                                          <p:val>
                                            <p:strVal val="#ppt_x"/>
                                          </p:val>
                                        </p:tav>
                                        <p:tav tm="100000">
                                          <p:val>
                                            <p:strVal val="#ppt_x"/>
                                          </p:val>
                                        </p:tav>
                                      </p:tavLst>
                                    </p:anim>
                                    <p:anim calcmode="lin" valueType="num">
                                      <p:cBhvr additive="base">
                                        <p:cTn id="4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D02D671-A9FD-EFF4-4550-ECD0EED75BD7}"/>
              </a:ext>
            </a:extLst>
          </p:cNvPr>
          <p:cNvSpPr txBox="1"/>
          <p:nvPr/>
        </p:nvSpPr>
        <p:spPr>
          <a:xfrm>
            <a:off x="1728316" y="1386673"/>
            <a:ext cx="5797899" cy="1015663"/>
          </a:xfrm>
          <a:prstGeom prst="rect">
            <a:avLst/>
          </a:prstGeom>
          <a:noFill/>
        </p:spPr>
        <p:txBody>
          <a:bodyPr wrap="square" rtlCol="0">
            <a:spAutoFit/>
          </a:bodyPr>
          <a:lstStyle/>
          <a:p>
            <a:pPr algn="ctr"/>
            <a:r>
              <a:rPr lang="en-US" sz="6000" dirty="0"/>
              <a:t>Questions?</a:t>
            </a:r>
          </a:p>
        </p:txBody>
      </p:sp>
    </p:spTree>
    <p:extLst>
      <p:ext uri="{BB962C8B-B14F-4D97-AF65-F5344CB8AC3E}">
        <p14:creationId xmlns:p14="http://schemas.microsoft.com/office/powerpoint/2010/main" val="32986797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A186B-CD3B-4CA9-83AC-02EF1EB35341}"/>
              </a:ext>
            </a:extLst>
          </p:cNvPr>
          <p:cNvSpPr>
            <a:spLocks noGrp="1"/>
          </p:cNvSpPr>
          <p:nvPr>
            <p:ph type="title"/>
          </p:nvPr>
        </p:nvSpPr>
        <p:spPr/>
        <p:txBody>
          <a:bodyPr/>
          <a:lstStyle/>
          <a:p>
            <a:r>
              <a:rPr lang="en-US" dirty="0"/>
              <a:t>Why Don’t We All Have Healthy Pipelines?</a:t>
            </a:r>
          </a:p>
        </p:txBody>
      </p:sp>
      <p:sp>
        <p:nvSpPr>
          <p:cNvPr id="3" name="Content Placeholder 2">
            <a:extLst>
              <a:ext uri="{FF2B5EF4-FFF2-40B4-BE49-F238E27FC236}">
                <a16:creationId xmlns:a16="http://schemas.microsoft.com/office/drawing/2014/main" id="{122C2829-27DB-44FC-92F5-5D61BBD863B7}"/>
              </a:ext>
            </a:extLst>
          </p:cNvPr>
          <p:cNvSpPr>
            <a:spLocks noGrp="1"/>
          </p:cNvSpPr>
          <p:nvPr>
            <p:ph sz="quarter" idx="10"/>
          </p:nvPr>
        </p:nvSpPr>
        <p:spPr/>
        <p:txBody>
          <a:bodyPr/>
          <a:lstStyle/>
          <a:p>
            <a:r>
              <a:rPr lang="en-US" dirty="0"/>
              <a:t>Too many donors, not enough staff?</a:t>
            </a:r>
          </a:p>
          <a:p>
            <a:r>
              <a:rPr lang="en-US" dirty="0"/>
              <a:t>Not a priority for your organization?</a:t>
            </a:r>
          </a:p>
          <a:p>
            <a:r>
              <a:rPr lang="en-US" dirty="0"/>
              <a:t>Don’t know which donors to prioritize?</a:t>
            </a:r>
          </a:p>
          <a:p>
            <a:r>
              <a:rPr lang="en-US" dirty="0"/>
              <a:t>Don’t know what to do?</a:t>
            </a:r>
          </a:p>
          <a:p>
            <a:r>
              <a:rPr lang="en-US" dirty="0"/>
              <a:t>Just overwhelmed?</a:t>
            </a:r>
          </a:p>
          <a:p>
            <a:endParaRPr lang="en-US" dirty="0"/>
          </a:p>
          <a:p>
            <a:endParaRPr lang="en-US" dirty="0"/>
          </a:p>
        </p:txBody>
      </p:sp>
    </p:spTree>
    <p:extLst>
      <p:ext uri="{BB962C8B-B14F-4D97-AF65-F5344CB8AC3E}">
        <p14:creationId xmlns:p14="http://schemas.microsoft.com/office/powerpoint/2010/main" val="23325441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9DA2006-C8A4-31C4-7C25-697629129321}"/>
              </a:ext>
            </a:extLst>
          </p:cNvPr>
          <p:cNvSpPr>
            <a:spLocks noGrp="1"/>
          </p:cNvSpPr>
          <p:nvPr>
            <p:ph sz="quarter" idx="11"/>
          </p:nvPr>
        </p:nvSpPr>
        <p:spPr/>
        <p:txBody>
          <a:bodyPr/>
          <a:lstStyle/>
          <a:p>
            <a:pPr marL="0" indent="0" algn="ctr">
              <a:buNone/>
            </a:pPr>
            <a:r>
              <a:rPr lang="en-US" sz="3200" dirty="0"/>
              <a:t>THANK YOU!</a:t>
            </a:r>
          </a:p>
          <a:p>
            <a:pPr marL="0" indent="0" algn="ctr">
              <a:buNone/>
            </a:pPr>
            <a:endParaRPr lang="en-US" dirty="0"/>
          </a:p>
          <a:p>
            <a:pPr marL="0" indent="0" algn="ctr">
              <a:buNone/>
            </a:pPr>
            <a:r>
              <a:rPr lang="en-US" dirty="0"/>
              <a:t>Destiney Patton, CFRE</a:t>
            </a:r>
          </a:p>
          <a:p>
            <a:pPr marL="0" indent="0" algn="ctr">
              <a:buNone/>
            </a:pPr>
            <a:r>
              <a:rPr lang="en-US" dirty="0"/>
              <a:t>Manager, Donor Relationships</a:t>
            </a:r>
          </a:p>
          <a:p>
            <a:pPr marL="0" indent="0" algn="ctr">
              <a:buNone/>
            </a:pPr>
            <a:r>
              <a:rPr lang="en-US" dirty="0"/>
              <a:t>Second Harvest Food Bank of Middle TN</a:t>
            </a:r>
          </a:p>
          <a:p>
            <a:pPr marL="0" indent="0" algn="ctr">
              <a:buNone/>
            </a:pPr>
            <a:r>
              <a:rPr lang="en-US" dirty="0">
                <a:hlinkClick r:id="rId2"/>
              </a:rPr>
              <a:t>Destiney.patton@secondharvestmidtn.org</a:t>
            </a:r>
            <a:endParaRPr lang="en-US" dirty="0"/>
          </a:p>
          <a:p>
            <a:pPr marL="0" indent="0" algn="ctr">
              <a:buNone/>
            </a:pPr>
            <a:endParaRPr lang="en-US" dirty="0"/>
          </a:p>
        </p:txBody>
      </p:sp>
    </p:spTree>
    <p:extLst>
      <p:ext uri="{BB962C8B-B14F-4D97-AF65-F5344CB8AC3E}">
        <p14:creationId xmlns:p14="http://schemas.microsoft.com/office/powerpoint/2010/main" val="22105151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A186B-CD3B-4CA9-83AC-02EF1EB35341}"/>
              </a:ext>
            </a:extLst>
          </p:cNvPr>
          <p:cNvSpPr>
            <a:spLocks noGrp="1"/>
          </p:cNvSpPr>
          <p:nvPr>
            <p:ph type="title"/>
          </p:nvPr>
        </p:nvSpPr>
        <p:spPr/>
        <p:txBody>
          <a:bodyPr/>
          <a:lstStyle/>
          <a:p>
            <a:r>
              <a:rPr lang="en-US" dirty="0"/>
              <a:t>Why Should You Worry About Your Pipeline?</a:t>
            </a:r>
          </a:p>
        </p:txBody>
      </p:sp>
      <p:sp>
        <p:nvSpPr>
          <p:cNvPr id="3" name="Content Placeholder 2">
            <a:extLst>
              <a:ext uri="{FF2B5EF4-FFF2-40B4-BE49-F238E27FC236}">
                <a16:creationId xmlns:a16="http://schemas.microsoft.com/office/drawing/2014/main" id="{122C2829-27DB-44FC-92F5-5D61BBD863B7}"/>
              </a:ext>
            </a:extLst>
          </p:cNvPr>
          <p:cNvSpPr>
            <a:spLocks noGrp="1"/>
          </p:cNvSpPr>
          <p:nvPr>
            <p:ph sz="quarter" idx="10"/>
          </p:nvPr>
        </p:nvSpPr>
        <p:spPr/>
        <p:txBody>
          <a:bodyPr/>
          <a:lstStyle/>
          <a:p>
            <a:pPr marL="0" indent="0">
              <a:buNone/>
            </a:pPr>
            <a:r>
              <a:rPr lang="en-US" sz="2800" dirty="0"/>
              <a:t>Think about the top 5 donors at your organization.</a:t>
            </a:r>
          </a:p>
          <a:p>
            <a:pPr lvl="1"/>
            <a:endParaRPr lang="en-US" dirty="0"/>
          </a:p>
        </p:txBody>
      </p:sp>
    </p:spTree>
    <p:extLst>
      <p:ext uri="{BB962C8B-B14F-4D97-AF65-F5344CB8AC3E}">
        <p14:creationId xmlns:p14="http://schemas.microsoft.com/office/powerpoint/2010/main" val="4612366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21">
            <a:extLst>
              <a:ext uri="{FF2B5EF4-FFF2-40B4-BE49-F238E27FC236}">
                <a16:creationId xmlns:a16="http://schemas.microsoft.com/office/drawing/2014/main" id="{201C88F9-E440-45DE-A776-9609EB590B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5" descr="Businessman arms crossed">
            <a:extLst>
              <a:ext uri="{FF2B5EF4-FFF2-40B4-BE49-F238E27FC236}">
                <a16:creationId xmlns:a16="http://schemas.microsoft.com/office/drawing/2014/main" id="{019C37A6-39E4-947C-5A19-AEE77C5A7720}"/>
              </a:ext>
            </a:extLst>
          </p:cNvPr>
          <p:cNvPicPr>
            <a:picLocks noGrp="1" noChangeAspect="1"/>
          </p:cNvPicPr>
          <p:nvPr>
            <p:ph sz="quarter" idx="10"/>
          </p:nvPr>
        </p:nvPicPr>
        <p:blipFill>
          <a:blip r:embed="rId3"/>
          <a:stretch>
            <a:fillRect/>
          </a:stretch>
        </p:blipFill>
        <p:spPr>
          <a:xfrm>
            <a:off x="3820512" y="828404"/>
            <a:ext cx="1190597" cy="3935862"/>
          </a:xfrm>
          <a:prstGeom prst="rect">
            <a:avLst/>
          </a:prstGeom>
        </p:spPr>
      </p:pic>
      <p:pic>
        <p:nvPicPr>
          <p:cNvPr id="17" name="Picture 16" descr="Business woman hands together">
            <a:extLst>
              <a:ext uri="{FF2B5EF4-FFF2-40B4-BE49-F238E27FC236}">
                <a16:creationId xmlns:a16="http://schemas.microsoft.com/office/drawing/2014/main" id="{DD0416B8-BFD8-8638-6E0F-E4D684F2257F}"/>
              </a:ext>
            </a:extLst>
          </p:cNvPr>
          <p:cNvPicPr>
            <a:picLocks noChangeAspect="1"/>
          </p:cNvPicPr>
          <p:nvPr/>
        </p:nvPicPr>
        <p:blipFill>
          <a:blip r:embed="rId4"/>
          <a:stretch>
            <a:fillRect/>
          </a:stretch>
        </p:blipFill>
        <p:spPr>
          <a:xfrm>
            <a:off x="5553497" y="773404"/>
            <a:ext cx="1279154" cy="3935862"/>
          </a:xfrm>
          <a:prstGeom prst="rect">
            <a:avLst/>
          </a:prstGeom>
        </p:spPr>
      </p:pic>
      <p:pic>
        <p:nvPicPr>
          <p:cNvPr id="4" name="Picture 3" descr="Old woman hands together">
            <a:extLst>
              <a:ext uri="{FF2B5EF4-FFF2-40B4-BE49-F238E27FC236}">
                <a16:creationId xmlns:a16="http://schemas.microsoft.com/office/drawing/2014/main" id="{5B934F4A-B785-DCB0-95C5-7ED67C64F3D3}"/>
              </a:ext>
            </a:extLst>
          </p:cNvPr>
          <p:cNvPicPr>
            <a:picLocks noChangeAspect="1"/>
          </p:cNvPicPr>
          <p:nvPr/>
        </p:nvPicPr>
        <p:blipFill>
          <a:blip r:embed="rId5"/>
          <a:stretch>
            <a:fillRect/>
          </a:stretch>
        </p:blipFill>
        <p:spPr>
          <a:xfrm>
            <a:off x="2055854" y="868723"/>
            <a:ext cx="1310827" cy="3745224"/>
          </a:xfrm>
          <a:prstGeom prst="rect">
            <a:avLst/>
          </a:prstGeom>
        </p:spPr>
      </p:pic>
      <p:pic>
        <p:nvPicPr>
          <p:cNvPr id="13" name="Picture 12" descr="Businessman crossed hands">
            <a:extLst>
              <a:ext uri="{FF2B5EF4-FFF2-40B4-BE49-F238E27FC236}">
                <a16:creationId xmlns:a16="http://schemas.microsoft.com/office/drawing/2014/main" id="{06FE5D20-0B1E-EAF6-7FD8-C7E820928F00}"/>
              </a:ext>
            </a:extLst>
          </p:cNvPr>
          <p:cNvPicPr>
            <a:picLocks noChangeAspect="1"/>
          </p:cNvPicPr>
          <p:nvPr/>
        </p:nvPicPr>
        <p:blipFill>
          <a:blip r:embed="rId6"/>
          <a:stretch>
            <a:fillRect/>
          </a:stretch>
        </p:blipFill>
        <p:spPr>
          <a:xfrm>
            <a:off x="480470" y="743856"/>
            <a:ext cx="1441459" cy="3949204"/>
          </a:xfrm>
          <a:prstGeom prst="rect">
            <a:avLst/>
          </a:prstGeom>
        </p:spPr>
      </p:pic>
      <p:pic>
        <p:nvPicPr>
          <p:cNvPr id="9" name="Picture 8" descr="Businessman hand on hip">
            <a:extLst>
              <a:ext uri="{FF2B5EF4-FFF2-40B4-BE49-F238E27FC236}">
                <a16:creationId xmlns:a16="http://schemas.microsoft.com/office/drawing/2014/main" id="{A7750D3A-D432-072A-DBE8-A824A7E973B2}"/>
              </a:ext>
            </a:extLst>
          </p:cNvPr>
          <p:cNvPicPr>
            <a:picLocks noChangeAspect="1"/>
          </p:cNvPicPr>
          <p:nvPr/>
        </p:nvPicPr>
        <p:blipFill>
          <a:blip r:embed="rId7"/>
          <a:stretch>
            <a:fillRect/>
          </a:stretch>
        </p:blipFill>
        <p:spPr>
          <a:xfrm>
            <a:off x="7088147" y="590101"/>
            <a:ext cx="1692469" cy="4102959"/>
          </a:xfrm>
          <a:prstGeom prst="rect">
            <a:avLst/>
          </a:prstGeom>
        </p:spPr>
      </p:pic>
      <p:sp>
        <p:nvSpPr>
          <p:cNvPr id="30" name="TextBox 29">
            <a:extLst>
              <a:ext uri="{FF2B5EF4-FFF2-40B4-BE49-F238E27FC236}">
                <a16:creationId xmlns:a16="http://schemas.microsoft.com/office/drawing/2014/main" id="{C933756B-BA74-74E9-5684-B47789B9696D}"/>
              </a:ext>
            </a:extLst>
          </p:cNvPr>
          <p:cNvSpPr txBox="1"/>
          <p:nvPr/>
        </p:nvSpPr>
        <p:spPr>
          <a:xfrm>
            <a:off x="326571" y="204107"/>
            <a:ext cx="120015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$25,000</a:t>
            </a:r>
          </a:p>
        </p:txBody>
      </p:sp>
      <p:sp>
        <p:nvSpPr>
          <p:cNvPr id="32" name="TextBox 31">
            <a:extLst>
              <a:ext uri="{FF2B5EF4-FFF2-40B4-BE49-F238E27FC236}">
                <a16:creationId xmlns:a16="http://schemas.microsoft.com/office/drawing/2014/main" id="{DC185340-359E-BED3-02FE-07A68C3A6E34}"/>
              </a:ext>
            </a:extLst>
          </p:cNvPr>
          <p:cNvSpPr txBox="1"/>
          <p:nvPr/>
        </p:nvSpPr>
        <p:spPr>
          <a:xfrm>
            <a:off x="2055854" y="293914"/>
            <a:ext cx="1188581"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$100,000</a:t>
            </a:r>
          </a:p>
        </p:txBody>
      </p:sp>
      <p:sp>
        <p:nvSpPr>
          <p:cNvPr id="34" name="TextBox 33">
            <a:extLst>
              <a:ext uri="{FF2B5EF4-FFF2-40B4-BE49-F238E27FC236}">
                <a16:creationId xmlns:a16="http://schemas.microsoft.com/office/drawing/2014/main" id="{71C5954E-BFD0-E1E8-A1A7-E68C2571EBEF}"/>
              </a:ext>
            </a:extLst>
          </p:cNvPr>
          <p:cNvSpPr txBox="1"/>
          <p:nvPr/>
        </p:nvSpPr>
        <p:spPr>
          <a:xfrm>
            <a:off x="3962354" y="295853"/>
            <a:ext cx="1085368"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$50,000</a:t>
            </a:r>
          </a:p>
        </p:txBody>
      </p:sp>
      <p:sp>
        <p:nvSpPr>
          <p:cNvPr id="36" name="TextBox 35">
            <a:extLst>
              <a:ext uri="{FF2B5EF4-FFF2-40B4-BE49-F238E27FC236}">
                <a16:creationId xmlns:a16="http://schemas.microsoft.com/office/drawing/2014/main" id="{FCFF773D-C6CD-4DC2-7189-7A2C7FE9C8C2}"/>
              </a:ext>
            </a:extLst>
          </p:cNvPr>
          <p:cNvSpPr txBox="1"/>
          <p:nvPr/>
        </p:nvSpPr>
        <p:spPr>
          <a:xfrm>
            <a:off x="5682814" y="311149"/>
            <a:ext cx="1010125"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$35,000</a:t>
            </a:r>
          </a:p>
        </p:txBody>
      </p:sp>
      <p:sp>
        <p:nvSpPr>
          <p:cNvPr id="37" name="TextBox 36">
            <a:extLst>
              <a:ext uri="{FF2B5EF4-FFF2-40B4-BE49-F238E27FC236}">
                <a16:creationId xmlns:a16="http://schemas.microsoft.com/office/drawing/2014/main" id="{51977742-52AA-72DF-6217-F5762DFDEE34}"/>
              </a:ext>
            </a:extLst>
          </p:cNvPr>
          <p:cNvSpPr txBox="1"/>
          <p:nvPr/>
        </p:nvSpPr>
        <p:spPr>
          <a:xfrm>
            <a:off x="7523162" y="220769"/>
            <a:ext cx="1013918"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$75,000</a:t>
            </a:r>
          </a:p>
        </p:txBody>
      </p:sp>
    </p:spTree>
    <p:extLst>
      <p:ext uri="{BB962C8B-B14F-4D97-AF65-F5344CB8AC3E}">
        <p14:creationId xmlns:p14="http://schemas.microsoft.com/office/powerpoint/2010/main" val="2671161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3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P spid="34" grpId="0"/>
      <p:bldP spid="36" grpId="0"/>
      <p:bldP spid="37" grpId="0"/>
      <p:bldP spid="37" grpId="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A186B-CD3B-4CA9-83AC-02EF1EB35341}"/>
              </a:ext>
            </a:extLst>
          </p:cNvPr>
          <p:cNvSpPr>
            <a:spLocks noGrp="1"/>
          </p:cNvSpPr>
          <p:nvPr>
            <p:ph type="title"/>
          </p:nvPr>
        </p:nvSpPr>
        <p:spPr>
          <a:xfrm>
            <a:off x="628650" y="273843"/>
            <a:ext cx="7886700" cy="697707"/>
          </a:xfrm>
        </p:spPr>
        <p:txBody>
          <a:bodyPr vert="horz" lIns="91440" tIns="45720" rIns="91440" bIns="45720" rtlCol="0" anchor="ctr">
            <a:normAutofit fontScale="90000"/>
          </a:bodyPr>
          <a:lstStyle/>
          <a:p>
            <a:pPr algn="ctr" defTabSz="914400"/>
            <a:r>
              <a:rPr lang="en-US" sz="3700" kern="1200" dirty="0">
                <a:solidFill>
                  <a:schemeClr val="tx1"/>
                </a:solidFill>
                <a:latin typeface="+mj-lt"/>
                <a:ea typeface="+mj-ea"/>
                <a:cs typeface="+mj-cs"/>
              </a:rPr>
              <a:t>You’ve Fixed Your Leaky Bucket Already With Good Retention Strategies</a:t>
            </a:r>
          </a:p>
        </p:txBody>
      </p:sp>
      <p:pic>
        <p:nvPicPr>
          <p:cNvPr id="5" name="Content Placeholder 4" descr="A bucket full of water&#10;&#10;Description automatically generated with low confidence">
            <a:extLst>
              <a:ext uri="{FF2B5EF4-FFF2-40B4-BE49-F238E27FC236}">
                <a16:creationId xmlns:a16="http://schemas.microsoft.com/office/drawing/2014/main" id="{34DA4081-6E26-B0C1-6766-98E6EB3C80E5}"/>
              </a:ext>
            </a:extLst>
          </p:cNvPr>
          <p:cNvPicPr>
            <a:picLocks noGrp="1" noChangeAspect="1"/>
          </p:cNvPicPr>
          <p:nvPr>
            <p:ph sz="quarter" idx="10"/>
          </p:nvPr>
        </p:nvPicPr>
        <p:blipFill>
          <a:blip r:embed="rId3"/>
          <a:stretch>
            <a:fillRect/>
          </a:stretch>
        </p:blipFill>
        <p:spPr>
          <a:xfrm>
            <a:off x="1778809" y="1306286"/>
            <a:ext cx="5261804" cy="3183392"/>
          </a:xfrm>
        </p:spPr>
      </p:pic>
      <p:sp>
        <p:nvSpPr>
          <p:cNvPr id="6" name="TextBox 5">
            <a:extLst>
              <a:ext uri="{FF2B5EF4-FFF2-40B4-BE49-F238E27FC236}">
                <a16:creationId xmlns:a16="http://schemas.microsoft.com/office/drawing/2014/main" id="{4C6C7D1D-32CD-B8F0-A548-D7B36E89F5ED}"/>
              </a:ext>
            </a:extLst>
          </p:cNvPr>
          <p:cNvSpPr txBox="1"/>
          <p:nvPr/>
        </p:nvSpPr>
        <p:spPr>
          <a:xfrm>
            <a:off x="2103387" y="2292297"/>
            <a:ext cx="1575758" cy="789709"/>
          </a:xfrm>
          <a:prstGeom prst="rect">
            <a:avLst/>
          </a:prstGeom>
          <a:solidFill>
            <a:schemeClr val="bg1"/>
          </a:solidFill>
        </p:spPr>
        <p:txBody>
          <a:bodyPr wrap="square" rtlCol="0">
            <a:normAutofit/>
          </a:bodyPr>
          <a:lstStyle/>
          <a:p>
            <a:pPr marL="0" marR="0" lvl="0" indent="0" algn="ctr" defTabSz="4572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Prompt stewardship</a:t>
            </a:r>
          </a:p>
        </p:txBody>
      </p:sp>
      <p:sp>
        <p:nvSpPr>
          <p:cNvPr id="7" name="TextBox 6">
            <a:extLst>
              <a:ext uri="{FF2B5EF4-FFF2-40B4-BE49-F238E27FC236}">
                <a16:creationId xmlns:a16="http://schemas.microsoft.com/office/drawing/2014/main" id="{7BC9E8C5-7B95-18D4-BC5C-8C8CA75458BF}"/>
              </a:ext>
            </a:extLst>
          </p:cNvPr>
          <p:cNvSpPr txBox="1"/>
          <p:nvPr/>
        </p:nvSpPr>
        <p:spPr>
          <a:xfrm rot="20760699">
            <a:off x="4263921" y="3034636"/>
            <a:ext cx="2793191" cy="1519968"/>
          </a:xfrm>
          <a:prstGeom prst="rect">
            <a:avLst/>
          </a:prstGeom>
          <a:solidFill>
            <a:schemeClr val="bg1"/>
          </a:solidFill>
        </p:spPr>
        <p:txBody>
          <a:bodyPr wrap="square" rtlCol="0">
            <a:normAutofit/>
          </a:bodyPr>
          <a:lstStyle/>
          <a:p>
            <a:pPr marL="0" marR="0" lvl="0" indent="0" algn="ctr" defTabSz="457200" rtl="0" eaLnBrk="1" fontAlgn="auto" latinLnBrk="0" hangingPunct="1">
              <a:lnSpc>
                <a:spcPct val="90000"/>
              </a:lnSpc>
              <a:spcBef>
                <a:spcPts val="0"/>
              </a:spcBef>
              <a:spcAft>
                <a:spcPts val="60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Newsletters</a:t>
            </a:r>
          </a:p>
          <a:p>
            <a:pPr marL="0" marR="0" lvl="0" indent="0" algn="ctr" defTabSz="457200" rtl="0" eaLnBrk="1" fontAlgn="auto" latinLnBrk="0" hangingPunct="1">
              <a:lnSpc>
                <a:spcPct val="90000"/>
              </a:lnSpc>
              <a:spcBef>
                <a:spcPts val="0"/>
              </a:spcBef>
              <a:spcAft>
                <a:spcPts val="60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3B78B6C-E71D-857B-671F-E6E92CF4D051}"/>
              </a:ext>
            </a:extLst>
          </p:cNvPr>
          <p:cNvSpPr txBox="1"/>
          <p:nvPr/>
        </p:nvSpPr>
        <p:spPr>
          <a:xfrm rot="539356">
            <a:off x="4981110" y="2389781"/>
            <a:ext cx="1436076" cy="923330"/>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Welcome series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7FE0A4D1-2A67-8306-3E86-B5104A690CE5}"/>
              </a:ext>
            </a:extLst>
          </p:cNvPr>
          <p:cNvSpPr txBox="1"/>
          <p:nvPr/>
        </p:nvSpPr>
        <p:spPr>
          <a:xfrm rot="614830">
            <a:off x="2066780" y="3170625"/>
            <a:ext cx="2176449" cy="1601244"/>
          </a:xfrm>
          <a:prstGeom prst="rect">
            <a:avLst/>
          </a:prstGeom>
          <a:solidFill>
            <a:schemeClr val="bg1"/>
          </a:solidFill>
        </p:spPr>
        <p:txBody>
          <a:bodyPr wrap="square" rtlCol="0">
            <a:normAutofit/>
          </a:bodyPr>
          <a:lstStyle/>
          <a:p>
            <a:pPr marL="0" marR="0" lvl="0" indent="0" algn="ctr" defTabSz="4572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Good solicitation frequency</a:t>
            </a:r>
          </a:p>
          <a:p>
            <a:pPr marL="0" marR="0" lvl="0" indent="0" algn="ctr" defTabSz="457200" rtl="0" eaLnBrk="1" fontAlgn="auto" latinLnBrk="0" hangingPunct="1">
              <a:lnSpc>
                <a:spcPct val="9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1084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3"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A186B-CD3B-4CA9-83AC-02EF1EB35341}"/>
              </a:ext>
            </a:extLst>
          </p:cNvPr>
          <p:cNvSpPr>
            <a:spLocks noGrp="1"/>
          </p:cNvSpPr>
          <p:nvPr>
            <p:ph type="title"/>
          </p:nvPr>
        </p:nvSpPr>
        <p:spPr>
          <a:xfrm>
            <a:off x="571497" y="496800"/>
            <a:ext cx="8001003" cy="834971"/>
          </a:xfrm>
        </p:spPr>
        <p:txBody>
          <a:bodyPr vert="horz" lIns="91440" tIns="45720" rIns="91440" bIns="45720" rtlCol="0" anchor="t">
            <a:normAutofit/>
          </a:bodyPr>
          <a:lstStyle/>
          <a:p>
            <a:pPr algn="ctr" defTabSz="914400"/>
            <a:r>
              <a:rPr lang="en-US" sz="3100" b="1" kern="1200" dirty="0">
                <a:solidFill>
                  <a:schemeClr val="tx1"/>
                </a:solidFill>
                <a:latin typeface="+mj-lt"/>
                <a:ea typeface="+mj-ea"/>
                <a:cs typeface="+mj-cs"/>
              </a:rPr>
              <a:t>But is Maintaining What You Had Good Enough?</a:t>
            </a:r>
          </a:p>
        </p:txBody>
      </p:sp>
      <p:pic>
        <p:nvPicPr>
          <p:cNvPr id="5" name="Content Placeholder 4" descr="A picture containing cup, kitchenware, pot&#10;&#10;Description automatically generated">
            <a:extLst>
              <a:ext uri="{FF2B5EF4-FFF2-40B4-BE49-F238E27FC236}">
                <a16:creationId xmlns:a16="http://schemas.microsoft.com/office/drawing/2014/main" id="{CEB20348-037A-13AA-6163-27D5EFBECA1D}"/>
              </a:ext>
            </a:extLst>
          </p:cNvPr>
          <p:cNvPicPr>
            <a:picLocks noGrp="1" noChangeAspect="1"/>
          </p:cNvPicPr>
          <p:nvPr>
            <p:ph sz="quarter" idx="10"/>
          </p:nvPr>
        </p:nvPicPr>
        <p:blipFill>
          <a:blip r:embed="rId3"/>
          <a:stretch>
            <a:fillRect/>
          </a:stretch>
        </p:blipFill>
        <p:spPr>
          <a:xfrm>
            <a:off x="3093574" y="1714500"/>
            <a:ext cx="1846333" cy="2399057"/>
          </a:xfrm>
        </p:spPr>
      </p:pic>
      <p:pic>
        <p:nvPicPr>
          <p:cNvPr id="6" name="Content Placeholder 4" descr="A picture containing cup, kitchenware, pot&#10;&#10;Description automatically generated">
            <a:extLst>
              <a:ext uri="{FF2B5EF4-FFF2-40B4-BE49-F238E27FC236}">
                <a16:creationId xmlns:a16="http://schemas.microsoft.com/office/drawing/2014/main" id="{0C3FDC53-7044-D137-45F0-E651AC3AD07E}"/>
              </a:ext>
            </a:extLst>
          </p:cNvPr>
          <p:cNvPicPr>
            <a:picLocks noChangeAspect="1"/>
          </p:cNvPicPr>
          <p:nvPr/>
        </p:nvPicPr>
        <p:blipFill>
          <a:blip r:embed="rId3"/>
          <a:stretch>
            <a:fillRect/>
          </a:stretch>
        </p:blipFill>
        <p:spPr>
          <a:xfrm>
            <a:off x="1128425" y="1714500"/>
            <a:ext cx="1846333" cy="2399057"/>
          </a:xfrm>
          <a:prstGeom prst="rect">
            <a:avLst/>
          </a:prstGeom>
        </p:spPr>
      </p:pic>
      <p:sp>
        <p:nvSpPr>
          <p:cNvPr id="7" name="TextBox 6">
            <a:extLst>
              <a:ext uri="{FF2B5EF4-FFF2-40B4-BE49-F238E27FC236}">
                <a16:creationId xmlns:a16="http://schemas.microsoft.com/office/drawing/2014/main" id="{CCF06DF3-43D9-7521-DD0D-09C54B4D8940}"/>
              </a:ext>
            </a:extLst>
          </p:cNvPr>
          <p:cNvSpPr txBox="1"/>
          <p:nvPr/>
        </p:nvSpPr>
        <p:spPr>
          <a:xfrm>
            <a:off x="5107929" y="1649186"/>
            <a:ext cx="3464571" cy="2464371"/>
          </a:xfrm>
          <a:prstGeom prst="rect">
            <a:avLst/>
          </a:prstGeom>
          <a:noFill/>
        </p:spPr>
        <p:txBody>
          <a:bodyPr wrap="square" rtlCol="0">
            <a:normAutofit/>
          </a:bodyPr>
          <a:lstStyle/>
          <a:p>
            <a:pPr marL="285750" indent="-285750">
              <a:lnSpc>
                <a:spcPct val="90000"/>
              </a:lnSpc>
              <a:spcAft>
                <a:spcPts val="600"/>
              </a:spcAft>
              <a:buFont typeface="Arial" panose="020B0604020202020204" pitchFamily="34" charset="0"/>
              <a:buChar char="•"/>
            </a:pPr>
            <a:r>
              <a:rPr lang="en-US" sz="2000" dirty="0"/>
              <a:t>No additional program growth</a:t>
            </a:r>
          </a:p>
          <a:p>
            <a:pPr marL="285750" indent="-285750">
              <a:lnSpc>
                <a:spcPct val="90000"/>
              </a:lnSpc>
              <a:spcAft>
                <a:spcPts val="600"/>
              </a:spcAft>
              <a:buFont typeface="Arial" panose="020B0604020202020204" pitchFamily="34" charset="0"/>
              <a:buChar char="•"/>
            </a:pPr>
            <a:r>
              <a:rPr lang="en-US" sz="2000" dirty="0"/>
              <a:t>Nothing left to cover increased expenses from inflation</a:t>
            </a:r>
          </a:p>
          <a:p>
            <a:pPr marL="285750" indent="-285750">
              <a:lnSpc>
                <a:spcPct val="90000"/>
              </a:lnSpc>
              <a:spcAft>
                <a:spcPts val="600"/>
              </a:spcAft>
              <a:buFont typeface="Arial" panose="020B0604020202020204" pitchFamily="34" charset="0"/>
              <a:buChar char="•"/>
            </a:pPr>
            <a:r>
              <a:rPr lang="en-US" sz="2000" dirty="0"/>
              <a:t>Not giving your donors the opportunity make a bigger impact</a:t>
            </a:r>
          </a:p>
        </p:txBody>
      </p:sp>
      <p:sp>
        <p:nvSpPr>
          <p:cNvPr id="8" name="TextBox 7">
            <a:extLst>
              <a:ext uri="{FF2B5EF4-FFF2-40B4-BE49-F238E27FC236}">
                <a16:creationId xmlns:a16="http://schemas.microsoft.com/office/drawing/2014/main" id="{72F0075B-8511-ADE6-C4F7-E1506C3A6DCB}"/>
              </a:ext>
            </a:extLst>
          </p:cNvPr>
          <p:cNvSpPr txBox="1"/>
          <p:nvPr/>
        </p:nvSpPr>
        <p:spPr>
          <a:xfrm>
            <a:off x="1649156" y="2098399"/>
            <a:ext cx="776593" cy="295220"/>
          </a:xfrm>
          <a:prstGeom prst="rect">
            <a:avLst/>
          </a:prstGeom>
          <a:noFill/>
        </p:spPr>
        <p:txBody>
          <a:bodyPr wrap="square" rtlCol="0">
            <a:normAutofit/>
          </a:bodyPr>
          <a:lstStyle/>
          <a:p>
            <a:pPr algn="ctr">
              <a:lnSpc>
                <a:spcPct val="90000"/>
              </a:lnSpc>
              <a:spcAft>
                <a:spcPts val="600"/>
              </a:spcAft>
            </a:pPr>
            <a:r>
              <a:rPr lang="en-US" sz="1300"/>
              <a:t>2022</a:t>
            </a:r>
          </a:p>
        </p:txBody>
      </p:sp>
      <p:sp>
        <p:nvSpPr>
          <p:cNvPr id="9" name="TextBox 8">
            <a:extLst>
              <a:ext uri="{FF2B5EF4-FFF2-40B4-BE49-F238E27FC236}">
                <a16:creationId xmlns:a16="http://schemas.microsoft.com/office/drawing/2014/main" id="{074C4CBD-9C60-F95F-BDAC-DCE72C5771E8}"/>
              </a:ext>
            </a:extLst>
          </p:cNvPr>
          <p:cNvSpPr txBox="1"/>
          <p:nvPr/>
        </p:nvSpPr>
        <p:spPr>
          <a:xfrm>
            <a:off x="3711368" y="2098399"/>
            <a:ext cx="561235" cy="295220"/>
          </a:xfrm>
          <a:prstGeom prst="rect">
            <a:avLst/>
          </a:prstGeom>
          <a:noFill/>
        </p:spPr>
        <p:txBody>
          <a:bodyPr wrap="square" rtlCol="0">
            <a:normAutofit/>
          </a:bodyPr>
          <a:lstStyle/>
          <a:p>
            <a:pPr algn="ctr">
              <a:lnSpc>
                <a:spcPct val="90000"/>
              </a:lnSpc>
              <a:spcAft>
                <a:spcPts val="600"/>
              </a:spcAft>
            </a:pPr>
            <a:r>
              <a:rPr lang="en-US" sz="1300"/>
              <a:t>2023</a:t>
            </a:r>
          </a:p>
        </p:txBody>
      </p:sp>
      <p:sp>
        <p:nvSpPr>
          <p:cNvPr id="3" name="TextBox 2">
            <a:extLst>
              <a:ext uri="{FF2B5EF4-FFF2-40B4-BE49-F238E27FC236}">
                <a16:creationId xmlns:a16="http://schemas.microsoft.com/office/drawing/2014/main" id="{176F4059-6040-DB6A-B297-05C8997D691D}"/>
              </a:ext>
            </a:extLst>
          </p:cNvPr>
          <p:cNvSpPr txBox="1"/>
          <p:nvPr/>
        </p:nvSpPr>
        <p:spPr>
          <a:xfrm rot="20249916">
            <a:off x="664910" y="3713052"/>
            <a:ext cx="4619695" cy="1015663"/>
          </a:xfrm>
          <a:prstGeom prst="rect">
            <a:avLst/>
          </a:prstGeom>
          <a:noFill/>
        </p:spPr>
        <p:txBody>
          <a:bodyPr wrap="square" rtlCol="0">
            <a:spAutoFit/>
          </a:bodyPr>
          <a:lstStyle/>
          <a:p>
            <a:pPr algn="ctr"/>
            <a:r>
              <a:rPr lang="en-US" sz="6000" dirty="0">
                <a:solidFill>
                  <a:srgbClr val="FF0000"/>
                </a:solidFill>
              </a:rPr>
              <a:t>NO!</a:t>
            </a:r>
          </a:p>
        </p:txBody>
      </p:sp>
    </p:spTree>
    <p:extLst>
      <p:ext uri="{BB962C8B-B14F-4D97-AF65-F5344CB8AC3E}">
        <p14:creationId xmlns:p14="http://schemas.microsoft.com/office/powerpoint/2010/main" val="4171009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370C49-5285-4439-8092-F83DA06CB650}"/>
              </a:ext>
            </a:extLst>
          </p:cNvPr>
          <p:cNvSpPr txBox="1"/>
          <p:nvPr/>
        </p:nvSpPr>
        <p:spPr>
          <a:xfrm>
            <a:off x="-10391" y="238950"/>
            <a:ext cx="9144000" cy="584775"/>
          </a:xfrm>
          <a:prstGeom prst="rect">
            <a:avLst/>
          </a:prstGeom>
          <a:noFill/>
        </p:spPr>
        <p:txBody>
          <a:bodyPr wrap="square" rtlCol="0">
            <a:spAutoFit/>
          </a:bodyPr>
          <a:lstStyle/>
          <a:p>
            <a:pPr algn="ctr"/>
            <a:r>
              <a:rPr lang="en-IN" sz="3200" b="1" dirty="0">
                <a:solidFill>
                  <a:schemeClr val="tx1">
                    <a:lumMod val="95000"/>
                    <a:lumOff val="5000"/>
                  </a:schemeClr>
                </a:solidFill>
                <a:latin typeface="+mj-lt"/>
                <a:cs typeface="Arial" panose="020B0604020202020204" pitchFamily="34" charset="0"/>
              </a:rPr>
              <a:t>Pour into Your Pipeline</a:t>
            </a:r>
            <a:endParaRPr lang="ko-KR" altLang="en-US" sz="3200" b="1" dirty="0">
              <a:solidFill>
                <a:schemeClr val="tx1">
                  <a:lumMod val="95000"/>
                  <a:lumOff val="5000"/>
                </a:schemeClr>
              </a:solidFill>
              <a:latin typeface="+mj-lt"/>
              <a:cs typeface="Arial" panose="020B0604020202020204" pitchFamily="34" charset="0"/>
            </a:endParaRPr>
          </a:p>
        </p:txBody>
      </p:sp>
      <p:grpSp>
        <p:nvGrpSpPr>
          <p:cNvPr id="7" name="Google Shape;967;p28">
            <a:extLst>
              <a:ext uri="{FF2B5EF4-FFF2-40B4-BE49-F238E27FC236}">
                <a16:creationId xmlns:a16="http://schemas.microsoft.com/office/drawing/2014/main" id="{2CBD4685-97A4-4789-8CC5-8A69DAC9452A}"/>
              </a:ext>
            </a:extLst>
          </p:cNvPr>
          <p:cNvGrpSpPr/>
          <p:nvPr/>
        </p:nvGrpSpPr>
        <p:grpSpPr>
          <a:xfrm>
            <a:off x="518211" y="1376259"/>
            <a:ext cx="8603501" cy="1155666"/>
            <a:chOff x="654462" y="1456350"/>
            <a:chExt cx="7835076" cy="1052447"/>
          </a:xfrm>
        </p:grpSpPr>
        <p:grpSp>
          <p:nvGrpSpPr>
            <p:cNvPr id="35" name="Google Shape;968;p28">
              <a:extLst>
                <a:ext uri="{FF2B5EF4-FFF2-40B4-BE49-F238E27FC236}">
                  <a16:creationId xmlns:a16="http://schemas.microsoft.com/office/drawing/2014/main" id="{160AF1CC-139E-47E4-AE4E-F374E85C3063}"/>
                </a:ext>
              </a:extLst>
            </p:cNvPr>
            <p:cNvGrpSpPr/>
            <p:nvPr/>
          </p:nvGrpSpPr>
          <p:grpSpPr>
            <a:xfrm>
              <a:off x="4406347" y="1456350"/>
              <a:ext cx="331913" cy="1052447"/>
              <a:chOff x="4406347" y="1456350"/>
              <a:chExt cx="331913" cy="1052447"/>
            </a:xfrm>
          </p:grpSpPr>
          <p:sp>
            <p:nvSpPr>
              <p:cNvPr id="53" name="Google Shape;969;p28">
                <a:extLst>
                  <a:ext uri="{FF2B5EF4-FFF2-40B4-BE49-F238E27FC236}">
                    <a16:creationId xmlns:a16="http://schemas.microsoft.com/office/drawing/2014/main" id="{E15842AC-8AC3-4239-B221-A467212A5514}"/>
                  </a:ext>
                </a:extLst>
              </p:cNvPr>
              <p:cNvSpPr/>
              <p:nvPr/>
            </p:nvSpPr>
            <p:spPr>
              <a:xfrm>
                <a:off x="4459397" y="1514355"/>
                <a:ext cx="225813" cy="936453"/>
              </a:xfrm>
              <a:custGeom>
                <a:avLst/>
                <a:gdLst/>
                <a:ahLst/>
                <a:cxnLst/>
                <a:rect l="l" t="t" r="r" b="b"/>
                <a:pathLst>
                  <a:path w="14630" h="60671" extrusionOk="0">
                    <a:moveTo>
                      <a:pt x="1" y="0"/>
                    </a:moveTo>
                    <a:lnTo>
                      <a:pt x="1" y="60671"/>
                    </a:lnTo>
                    <a:lnTo>
                      <a:pt x="14629" y="60671"/>
                    </a:lnTo>
                    <a:lnTo>
                      <a:pt x="14629" y="0"/>
                    </a:lnTo>
                    <a:close/>
                  </a:path>
                </a:pathLst>
              </a:custGeom>
              <a:solidFill>
                <a:schemeClr val="bg1">
                  <a:lumMod val="85000"/>
                </a:schemeClr>
              </a:solidFill>
              <a:ln>
                <a:noFill/>
              </a:ln>
            </p:spPr>
            <p:txBody>
              <a:bodyPr spcFirstLastPara="1" wrap="square" lIns="68569" tIns="68569" rIns="68569" bIns="68569" anchor="ctr" anchorCtr="0">
                <a:noAutofit/>
              </a:bodyPr>
              <a:lstStyle/>
              <a:p>
                <a:endParaRPr sz="1350"/>
              </a:p>
            </p:txBody>
          </p:sp>
          <p:sp>
            <p:nvSpPr>
              <p:cNvPr id="54" name="Google Shape;970;p28">
                <a:extLst>
                  <a:ext uri="{FF2B5EF4-FFF2-40B4-BE49-F238E27FC236}">
                    <a16:creationId xmlns:a16="http://schemas.microsoft.com/office/drawing/2014/main" id="{6A8A9809-E396-49F4-B5CE-83B4159D7314}"/>
                  </a:ext>
                </a:extLst>
              </p:cNvPr>
              <p:cNvSpPr/>
              <p:nvPr/>
            </p:nvSpPr>
            <p:spPr>
              <a:xfrm>
                <a:off x="4406347" y="1456350"/>
                <a:ext cx="331913" cy="123402"/>
              </a:xfrm>
              <a:custGeom>
                <a:avLst/>
                <a:gdLst/>
                <a:ahLst/>
                <a:cxnLst/>
                <a:rect l="l" t="t" r="r" b="b"/>
                <a:pathLst>
                  <a:path w="21504" h="7995" extrusionOk="0">
                    <a:moveTo>
                      <a:pt x="4037" y="1"/>
                    </a:moveTo>
                    <a:cubicBezTo>
                      <a:pt x="1799" y="1"/>
                      <a:pt x="1" y="1759"/>
                      <a:pt x="1" y="3998"/>
                    </a:cubicBezTo>
                    <a:cubicBezTo>
                      <a:pt x="1" y="6236"/>
                      <a:pt x="1799" y="7994"/>
                      <a:pt x="4037" y="7994"/>
                    </a:cubicBezTo>
                    <a:lnTo>
                      <a:pt x="17467" y="7994"/>
                    </a:lnTo>
                    <a:cubicBezTo>
                      <a:pt x="19705" y="7994"/>
                      <a:pt x="21503" y="6236"/>
                      <a:pt x="21503" y="3998"/>
                    </a:cubicBezTo>
                    <a:cubicBezTo>
                      <a:pt x="21503" y="1759"/>
                      <a:pt x="19705" y="1"/>
                      <a:pt x="17467" y="1"/>
                    </a:cubicBezTo>
                    <a:close/>
                  </a:path>
                </a:pathLst>
              </a:custGeom>
              <a:solidFill>
                <a:schemeClr val="bg1">
                  <a:lumMod val="50000"/>
                </a:schemeClr>
              </a:solidFill>
              <a:ln>
                <a:noFill/>
              </a:ln>
            </p:spPr>
            <p:txBody>
              <a:bodyPr spcFirstLastPara="1" wrap="square" lIns="68569" tIns="68569" rIns="68569" bIns="68569" anchor="ctr" anchorCtr="0">
                <a:noAutofit/>
              </a:bodyPr>
              <a:lstStyle/>
              <a:p>
                <a:endParaRPr sz="1350"/>
              </a:p>
            </p:txBody>
          </p:sp>
          <p:sp>
            <p:nvSpPr>
              <p:cNvPr id="55" name="Google Shape;971;p28">
                <a:extLst>
                  <a:ext uri="{FF2B5EF4-FFF2-40B4-BE49-F238E27FC236}">
                    <a16:creationId xmlns:a16="http://schemas.microsoft.com/office/drawing/2014/main" id="{DB5A36C2-3AA3-4E06-AC6E-B4A919FD6E68}"/>
                  </a:ext>
                </a:extLst>
              </p:cNvPr>
              <p:cNvSpPr/>
              <p:nvPr/>
            </p:nvSpPr>
            <p:spPr>
              <a:xfrm>
                <a:off x="4406347" y="2385410"/>
                <a:ext cx="331913" cy="123387"/>
              </a:xfrm>
              <a:custGeom>
                <a:avLst/>
                <a:gdLst/>
                <a:ahLst/>
                <a:cxnLst/>
                <a:rect l="l" t="t" r="r" b="b"/>
                <a:pathLst>
                  <a:path w="21504" h="7994" extrusionOk="0">
                    <a:moveTo>
                      <a:pt x="4037" y="0"/>
                    </a:moveTo>
                    <a:cubicBezTo>
                      <a:pt x="1799" y="0"/>
                      <a:pt x="1" y="1759"/>
                      <a:pt x="1" y="3997"/>
                    </a:cubicBezTo>
                    <a:cubicBezTo>
                      <a:pt x="1" y="6235"/>
                      <a:pt x="1799" y="7994"/>
                      <a:pt x="4037" y="7994"/>
                    </a:cubicBezTo>
                    <a:lnTo>
                      <a:pt x="17467" y="7994"/>
                    </a:lnTo>
                    <a:cubicBezTo>
                      <a:pt x="19705" y="7994"/>
                      <a:pt x="21503" y="6235"/>
                      <a:pt x="21503" y="3997"/>
                    </a:cubicBezTo>
                    <a:cubicBezTo>
                      <a:pt x="21503" y="1759"/>
                      <a:pt x="19705" y="0"/>
                      <a:pt x="17467" y="0"/>
                    </a:cubicBezTo>
                    <a:close/>
                  </a:path>
                </a:pathLst>
              </a:custGeom>
              <a:solidFill>
                <a:schemeClr val="bg1">
                  <a:lumMod val="50000"/>
                </a:schemeClr>
              </a:solidFill>
              <a:ln>
                <a:noFill/>
              </a:ln>
            </p:spPr>
            <p:txBody>
              <a:bodyPr spcFirstLastPara="1" wrap="square" lIns="68569" tIns="68569" rIns="68569" bIns="68569" anchor="ctr" anchorCtr="0">
                <a:noAutofit/>
              </a:bodyPr>
              <a:lstStyle/>
              <a:p>
                <a:endParaRPr sz="1350"/>
              </a:p>
            </p:txBody>
          </p:sp>
          <p:sp>
            <p:nvSpPr>
              <p:cNvPr id="56" name="Google Shape;972;p28">
                <a:extLst>
                  <a:ext uri="{FF2B5EF4-FFF2-40B4-BE49-F238E27FC236}">
                    <a16:creationId xmlns:a16="http://schemas.microsoft.com/office/drawing/2014/main" id="{81664C97-12CE-43B4-B6D7-CD2BB60E94D6}"/>
                  </a:ext>
                </a:extLst>
              </p:cNvPr>
              <p:cNvSpPr/>
              <p:nvPr/>
            </p:nvSpPr>
            <p:spPr>
              <a:xfrm>
                <a:off x="4459405" y="1806753"/>
                <a:ext cx="225814" cy="351644"/>
              </a:xfrm>
              <a:custGeom>
                <a:avLst/>
                <a:gdLst/>
                <a:ahLst/>
                <a:cxnLst/>
                <a:rect l="l" t="t" r="r" b="b"/>
                <a:pathLst>
                  <a:path w="14630" h="7035" extrusionOk="0">
                    <a:moveTo>
                      <a:pt x="1" y="0"/>
                    </a:moveTo>
                    <a:lnTo>
                      <a:pt x="1" y="7034"/>
                    </a:lnTo>
                    <a:lnTo>
                      <a:pt x="14629" y="7034"/>
                    </a:lnTo>
                    <a:lnTo>
                      <a:pt x="14629" y="0"/>
                    </a:lnTo>
                    <a:close/>
                  </a:path>
                </a:pathLst>
              </a:custGeom>
              <a:solidFill>
                <a:srgbClr val="000000">
                  <a:alpha val="14060"/>
                </a:srgbClr>
              </a:solidFill>
              <a:ln>
                <a:noFill/>
              </a:ln>
            </p:spPr>
            <p:txBody>
              <a:bodyPr spcFirstLastPara="1" wrap="square" lIns="68569" tIns="68569" rIns="68569" bIns="68569" anchor="ctr" anchorCtr="0">
                <a:noAutofit/>
              </a:bodyPr>
              <a:lstStyle/>
              <a:p>
                <a:endParaRPr sz="1350"/>
              </a:p>
            </p:txBody>
          </p:sp>
        </p:grpSp>
        <p:grpSp>
          <p:nvGrpSpPr>
            <p:cNvPr id="36" name="Google Shape;973;p28">
              <a:extLst>
                <a:ext uri="{FF2B5EF4-FFF2-40B4-BE49-F238E27FC236}">
                  <a16:creationId xmlns:a16="http://schemas.microsoft.com/office/drawing/2014/main" id="{F2B61350-EF57-4DF2-8654-A5CF077EE94C}"/>
                </a:ext>
              </a:extLst>
            </p:cNvPr>
            <p:cNvGrpSpPr/>
            <p:nvPr/>
          </p:nvGrpSpPr>
          <p:grpSpPr>
            <a:xfrm>
              <a:off x="6359710" y="1456350"/>
              <a:ext cx="331913" cy="1052447"/>
              <a:chOff x="6359710" y="1456350"/>
              <a:chExt cx="331913" cy="1052447"/>
            </a:xfrm>
          </p:grpSpPr>
          <p:sp>
            <p:nvSpPr>
              <p:cNvPr id="49" name="Google Shape;974;p28">
                <a:extLst>
                  <a:ext uri="{FF2B5EF4-FFF2-40B4-BE49-F238E27FC236}">
                    <a16:creationId xmlns:a16="http://schemas.microsoft.com/office/drawing/2014/main" id="{9C5584DF-0075-4D3D-9ECD-BE93DDDCA8FE}"/>
                  </a:ext>
                </a:extLst>
              </p:cNvPr>
              <p:cNvSpPr/>
              <p:nvPr/>
            </p:nvSpPr>
            <p:spPr>
              <a:xfrm>
                <a:off x="6412760" y="1514355"/>
                <a:ext cx="225813" cy="936453"/>
              </a:xfrm>
              <a:custGeom>
                <a:avLst/>
                <a:gdLst/>
                <a:ahLst/>
                <a:cxnLst/>
                <a:rect l="l" t="t" r="r" b="b"/>
                <a:pathLst>
                  <a:path w="14630" h="60671" extrusionOk="0">
                    <a:moveTo>
                      <a:pt x="1" y="0"/>
                    </a:moveTo>
                    <a:lnTo>
                      <a:pt x="1" y="60671"/>
                    </a:lnTo>
                    <a:lnTo>
                      <a:pt x="14629" y="60671"/>
                    </a:lnTo>
                    <a:lnTo>
                      <a:pt x="14629" y="0"/>
                    </a:lnTo>
                    <a:close/>
                  </a:path>
                </a:pathLst>
              </a:custGeom>
              <a:solidFill>
                <a:schemeClr val="bg1">
                  <a:lumMod val="85000"/>
                </a:schemeClr>
              </a:solidFill>
              <a:ln>
                <a:noFill/>
              </a:ln>
            </p:spPr>
            <p:txBody>
              <a:bodyPr spcFirstLastPara="1" wrap="square" lIns="68569" tIns="68569" rIns="68569" bIns="68569" anchor="ctr" anchorCtr="0">
                <a:noAutofit/>
              </a:bodyPr>
              <a:lstStyle/>
              <a:p>
                <a:endParaRPr sz="1350"/>
              </a:p>
            </p:txBody>
          </p:sp>
          <p:sp>
            <p:nvSpPr>
              <p:cNvPr id="50" name="Google Shape;975;p28">
                <a:extLst>
                  <a:ext uri="{FF2B5EF4-FFF2-40B4-BE49-F238E27FC236}">
                    <a16:creationId xmlns:a16="http://schemas.microsoft.com/office/drawing/2014/main" id="{F350AAE8-ADAF-4C87-BB3D-FF2B98ABDBC5}"/>
                  </a:ext>
                </a:extLst>
              </p:cNvPr>
              <p:cNvSpPr/>
              <p:nvPr/>
            </p:nvSpPr>
            <p:spPr>
              <a:xfrm>
                <a:off x="6359710" y="1456350"/>
                <a:ext cx="331913" cy="123402"/>
              </a:xfrm>
              <a:custGeom>
                <a:avLst/>
                <a:gdLst/>
                <a:ahLst/>
                <a:cxnLst/>
                <a:rect l="l" t="t" r="r" b="b"/>
                <a:pathLst>
                  <a:path w="21504" h="7995" extrusionOk="0">
                    <a:moveTo>
                      <a:pt x="4037" y="1"/>
                    </a:moveTo>
                    <a:cubicBezTo>
                      <a:pt x="1799" y="1"/>
                      <a:pt x="1" y="1759"/>
                      <a:pt x="1" y="3998"/>
                    </a:cubicBezTo>
                    <a:cubicBezTo>
                      <a:pt x="1" y="6236"/>
                      <a:pt x="1799" y="7994"/>
                      <a:pt x="4037" y="7994"/>
                    </a:cubicBezTo>
                    <a:lnTo>
                      <a:pt x="17467" y="7994"/>
                    </a:lnTo>
                    <a:cubicBezTo>
                      <a:pt x="19705" y="7994"/>
                      <a:pt x="21503" y="6236"/>
                      <a:pt x="21503" y="3998"/>
                    </a:cubicBezTo>
                    <a:cubicBezTo>
                      <a:pt x="21503" y="1759"/>
                      <a:pt x="19705" y="1"/>
                      <a:pt x="17467" y="1"/>
                    </a:cubicBezTo>
                    <a:close/>
                  </a:path>
                </a:pathLst>
              </a:custGeom>
              <a:solidFill>
                <a:schemeClr val="bg1">
                  <a:lumMod val="50000"/>
                </a:schemeClr>
              </a:solidFill>
              <a:ln>
                <a:noFill/>
              </a:ln>
            </p:spPr>
            <p:txBody>
              <a:bodyPr spcFirstLastPara="1" wrap="square" lIns="68569" tIns="68569" rIns="68569" bIns="68569" anchor="ctr" anchorCtr="0">
                <a:noAutofit/>
              </a:bodyPr>
              <a:lstStyle/>
              <a:p>
                <a:endParaRPr sz="1350"/>
              </a:p>
            </p:txBody>
          </p:sp>
          <p:sp>
            <p:nvSpPr>
              <p:cNvPr id="51" name="Google Shape;976;p28">
                <a:extLst>
                  <a:ext uri="{FF2B5EF4-FFF2-40B4-BE49-F238E27FC236}">
                    <a16:creationId xmlns:a16="http://schemas.microsoft.com/office/drawing/2014/main" id="{970794E2-4B66-40F8-95B1-C0364FD4E3AF}"/>
                  </a:ext>
                </a:extLst>
              </p:cNvPr>
              <p:cNvSpPr/>
              <p:nvPr/>
            </p:nvSpPr>
            <p:spPr>
              <a:xfrm>
                <a:off x="6359710" y="2385410"/>
                <a:ext cx="331913" cy="123387"/>
              </a:xfrm>
              <a:custGeom>
                <a:avLst/>
                <a:gdLst/>
                <a:ahLst/>
                <a:cxnLst/>
                <a:rect l="l" t="t" r="r" b="b"/>
                <a:pathLst>
                  <a:path w="21504" h="7994" extrusionOk="0">
                    <a:moveTo>
                      <a:pt x="4037" y="0"/>
                    </a:moveTo>
                    <a:cubicBezTo>
                      <a:pt x="1799" y="0"/>
                      <a:pt x="1" y="1759"/>
                      <a:pt x="1" y="3997"/>
                    </a:cubicBezTo>
                    <a:cubicBezTo>
                      <a:pt x="1" y="6235"/>
                      <a:pt x="1799" y="7994"/>
                      <a:pt x="4037" y="7994"/>
                    </a:cubicBezTo>
                    <a:lnTo>
                      <a:pt x="17467" y="7994"/>
                    </a:lnTo>
                    <a:cubicBezTo>
                      <a:pt x="19705" y="7994"/>
                      <a:pt x="21503" y="6235"/>
                      <a:pt x="21503" y="3997"/>
                    </a:cubicBezTo>
                    <a:cubicBezTo>
                      <a:pt x="21503" y="1759"/>
                      <a:pt x="19705" y="0"/>
                      <a:pt x="17467" y="0"/>
                    </a:cubicBezTo>
                    <a:close/>
                  </a:path>
                </a:pathLst>
              </a:custGeom>
              <a:solidFill>
                <a:schemeClr val="bg1">
                  <a:lumMod val="50000"/>
                </a:schemeClr>
              </a:solidFill>
              <a:ln>
                <a:noFill/>
              </a:ln>
            </p:spPr>
            <p:txBody>
              <a:bodyPr spcFirstLastPara="1" wrap="square" lIns="68569" tIns="68569" rIns="68569" bIns="68569" anchor="ctr" anchorCtr="0">
                <a:noAutofit/>
              </a:bodyPr>
              <a:lstStyle/>
              <a:p>
                <a:endParaRPr sz="1350"/>
              </a:p>
            </p:txBody>
          </p:sp>
          <p:sp>
            <p:nvSpPr>
              <p:cNvPr id="52" name="Google Shape;977;p28">
                <a:extLst>
                  <a:ext uri="{FF2B5EF4-FFF2-40B4-BE49-F238E27FC236}">
                    <a16:creationId xmlns:a16="http://schemas.microsoft.com/office/drawing/2014/main" id="{99CA5634-47EE-4E39-ACED-DEE34D3CFC36}"/>
                  </a:ext>
                </a:extLst>
              </p:cNvPr>
              <p:cNvSpPr/>
              <p:nvPr/>
            </p:nvSpPr>
            <p:spPr>
              <a:xfrm>
                <a:off x="6412768" y="1806753"/>
                <a:ext cx="225814" cy="351644"/>
              </a:xfrm>
              <a:custGeom>
                <a:avLst/>
                <a:gdLst/>
                <a:ahLst/>
                <a:cxnLst/>
                <a:rect l="l" t="t" r="r" b="b"/>
                <a:pathLst>
                  <a:path w="14630" h="7035" extrusionOk="0">
                    <a:moveTo>
                      <a:pt x="1" y="0"/>
                    </a:moveTo>
                    <a:lnTo>
                      <a:pt x="1" y="7034"/>
                    </a:lnTo>
                    <a:lnTo>
                      <a:pt x="14629" y="7034"/>
                    </a:lnTo>
                    <a:lnTo>
                      <a:pt x="14629" y="0"/>
                    </a:lnTo>
                    <a:close/>
                  </a:path>
                </a:pathLst>
              </a:custGeom>
              <a:solidFill>
                <a:srgbClr val="000000">
                  <a:alpha val="14060"/>
                </a:srgbClr>
              </a:solidFill>
              <a:ln>
                <a:noFill/>
              </a:ln>
            </p:spPr>
            <p:txBody>
              <a:bodyPr spcFirstLastPara="1" wrap="square" lIns="68569" tIns="68569" rIns="68569" bIns="68569" anchor="ctr" anchorCtr="0">
                <a:noAutofit/>
              </a:bodyPr>
              <a:lstStyle/>
              <a:p>
                <a:endParaRPr sz="1350"/>
              </a:p>
            </p:txBody>
          </p:sp>
        </p:grpSp>
        <p:grpSp>
          <p:nvGrpSpPr>
            <p:cNvPr id="37" name="Google Shape;978;p28">
              <a:extLst>
                <a:ext uri="{FF2B5EF4-FFF2-40B4-BE49-F238E27FC236}">
                  <a16:creationId xmlns:a16="http://schemas.microsoft.com/office/drawing/2014/main" id="{ECCABBB4-0CBD-45A0-99F6-F1E21D742D5E}"/>
                </a:ext>
              </a:extLst>
            </p:cNvPr>
            <p:cNvGrpSpPr/>
            <p:nvPr/>
          </p:nvGrpSpPr>
          <p:grpSpPr>
            <a:xfrm>
              <a:off x="2452983" y="1456350"/>
              <a:ext cx="331913" cy="1052447"/>
              <a:chOff x="2452983" y="1456350"/>
              <a:chExt cx="331913" cy="1052447"/>
            </a:xfrm>
          </p:grpSpPr>
          <p:sp>
            <p:nvSpPr>
              <p:cNvPr id="45" name="Google Shape;979;p28">
                <a:extLst>
                  <a:ext uri="{FF2B5EF4-FFF2-40B4-BE49-F238E27FC236}">
                    <a16:creationId xmlns:a16="http://schemas.microsoft.com/office/drawing/2014/main" id="{18620CD4-9197-41B3-9470-35F04031826A}"/>
                  </a:ext>
                </a:extLst>
              </p:cNvPr>
              <p:cNvSpPr/>
              <p:nvPr/>
            </p:nvSpPr>
            <p:spPr>
              <a:xfrm>
                <a:off x="2506033" y="1514355"/>
                <a:ext cx="225813" cy="936453"/>
              </a:xfrm>
              <a:custGeom>
                <a:avLst/>
                <a:gdLst/>
                <a:ahLst/>
                <a:cxnLst/>
                <a:rect l="l" t="t" r="r" b="b"/>
                <a:pathLst>
                  <a:path w="14630" h="60671" extrusionOk="0">
                    <a:moveTo>
                      <a:pt x="1" y="0"/>
                    </a:moveTo>
                    <a:lnTo>
                      <a:pt x="1" y="60671"/>
                    </a:lnTo>
                    <a:lnTo>
                      <a:pt x="14629" y="60671"/>
                    </a:lnTo>
                    <a:lnTo>
                      <a:pt x="14629" y="0"/>
                    </a:lnTo>
                    <a:close/>
                  </a:path>
                </a:pathLst>
              </a:custGeom>
              <a:solidFill>
                <a:schemeClr val="bg1">
                  <a:lumMod val="85000"/>
                </a:schemeClr>
              </a:solidFill>
              <a:ln>
                <a:noFill/>
              </a:ln>
            </p:spPr>
            <p:txBody>
              <a:bodyPr spcFirstLastPara="1" wrap="square" lIns="68569" tIns="68569" rIns="68569" bIns="68569" anchor="ctr" anchorCtr="0">
                <a:noAutofit/>
              </a:bodyPr>
              <a:lstStyle/>
              <a:p>
                <a:endParaRPr sz="1350" dirty="0"/>
              </a:p>
            </p:txBody>
          </p:sp>
          <p:sp>
            <p:nvSpPr>
              <p:cNvPr id="46" name="Google Shape;980;p28">
                <a:extLst>
                  <a:ext uri="{FF2B5EF4-FFF2-40B4-BE49-F238E27FC236}">
                    <a16:creationId xmlns:a16="http://schemas.microsoft.com/office/drawing/2014/main" id="{1CF8BF4E-E83B-46E1-A0FC-CCF05C713F6D}"/>
                  </a:ext>
                </a:extLst>
              </p:cNvPr>
              <p:cNvSpPr/>
              <p:nvPr/>
            </p:nvSpPr>
            <p:spPr>
              <a:xfrm>
                <a:off x="2452983" y="1456350"/>
                <a:ext cx="331913" cy="123402"/>
              </a:xfrm>
              <a:custGeom>
                <a:avLst/>
                <a:gdLst/>
                <a:ahLst/>
                <a:cxnLst/>
                <a:rect l="l" t="t" r="r" b="b"/>
                <a:pathLst>
                  <a:path w="21504" h="7995" extrusionOk="0">
                    <a:moveTo>
                      <a:pt x="4037" y="1"/>
                    </a:moveTo>
                    <a:cubicBezTo>
                      <a:pt x="1799" y="1"/>
                      <a:pt x="1" y="1759"/>
                      <a:pt x="1" y="3998"/>
                    </a:cubicBezTo>
                    <a:cubicBezTo>
                      <a:pt x="1" y="6236"/>
                      <a:pt x="1799" y="7994"/>
                      <a:pt x="4037" y="7994"/>
                    </a:cubicBezTo>
                    <a:lnTo>
                      <a:pt x="17467" y="7994"/>
                    </a:lnTo>
                    <a:cubicBezTo>
                      <a:pt x="19705" y="7994"/>
                      <a:pt x="21503" y="6236"/>
                      <a:pt x="21503" y="3998"/>
                    </a:cubicBezTo>
                    <a:cubicBezTo>
                      <a:pt x="21503" y="1759"/>
                      <a:pt x="19705" y="1"/>
                      <a:pt x="17467" y="1"/>
                    </a:cubicBezTo>
                    <a:close/>
                  </a:path>
                </a:pathLst>
              </a:custGeom>
              <a:solidFill>
                <a:schemeClr val="bg1">
                  <a:lumMod val="50000"/>
                </a:schemeClr>
              </a:solidFill>
              <a:ln>
                <a:noFill/>
              </a:ln>
            </p:spPr>
            <p:txBody>
              <a:bodyPr spcFirstLastPara="1" wrap="square" lIns="68569" tIns="68569" rIns="68569" bIns="68569" anchor="ctr" anchorCtr="0">
                <a:noAutofit/>
              </a:bodyPr>
              <a:lstStyle/>
              <a:p>
                <a:endParaRPr sz="1350"/>
              </a:p>
            </p:txBody>
          </p:sp>
          <p:sp>
            <p:nvSpPr>
              <p:cNvPr id="47" name="Google Shape;981;p28">
                <a:extLst>
                  <a:ext uri="{FF2B5EF4-FFF2-40B4-BE49-F238E27FC236}">
                    <a16:creationId xmlns:a16="http://schemas.microsoft.com/office/drawing/2014/main" id="{C1EEA48B-C25F-4656-B8B9-36A0BBD74F21}"/>
                  </a:ext>
                </a:extLst>
              </p:cNvPr>
              <p:cNvSpPr/>
              <p:nvPr/>
            </p:nvSpPr>
            <p:spPr>
              <a:xfrm>
                <a:off x="2452983" y="2385410"/>
                <a:ext cx="331913" cy="123387"/>
              </a:xfrm>
              <a:custGeom>
                <a:avLst/>
                <a:gdLst/>
                <a:ahLst/>
                <a:cxnLst/>
                <a:rect l="l" t="t" r="r" b="b"/>
                <a:pathLst>
                  <a:path w="21504" h="7994" extrusionOk="0">
                    <a:moveTo>
                      <a:pt x="4037" y="0"/>
                    </a:moveTo>
                    <a:cubicBezTo>
                      <a:pt x="1799" y="0"/>
                      <a:pt x="1" y="1759"/>
                      <a:pt x="1" y="3997"/>
                    </a:cubicBezTo>
                    <a:cubicBezTo>
                      <a:pt x="1" y="6235"/>
                      <a:pt x="1799" y="7994"/>
                      <a:pt x="4037" y="7994"/>
                    </a:cubicBezTo>
                    <a:lnTo>
                      <a:pt x="17467" y="7994"/>
                    </a:lnTo>
                    <a:cubicBezTo>
                      <a:pt x="19705" y="7994"/>
                      <a:pt x="21503" y="6235"/>
                      <a:pt x="21503" y="3997"/>
                    </a:cubicBezTo>
                    <a:cubicBezTo>
                      <a:pt x="21503" y="1759"/>
                      <a:pt x="19705" y="0"/>
                      <a:pt x="17467" y="0"/>
                    </a:cubicBezTo>
                    <a:close/>
                  </a:path>
                </a:pathLst>
              </a:custGeom>
              <a:solidFill>
                <a:schemeClr val="bg1">
                  <a:lumMod val="50000"/>
                </a:schemeClr>
              </a:solidFill>
              <a:ln>
                <a:noFill/>
              </a:ln>
            </p:spPr>
            <p:txBody>
              <a:bodyPr spcFirstLastPara="1" wrap="square" lIns="68569" tIns="68569" rIns="68569" bIns="68569" anchor="ctr" anchorCtr="0">
                <a:noAutofit/>
              </a:bodyPr>
              <a:lstStyle/>
              <a:p>
                <a:endParaRPr sz="1350"/>
              </a:p>
            </p:txBody>
          </p:sp>
          <p:sp>
            <p:nvSpPr>
              <p:cNvPr id="48" name="Google Shape;982;p28">
                <a:extLst>
                  <a:ext uri="{FF2B5EF4-FFF2-40B4-BE49-F238E27FC236}">
                    <a16:creationId xmlns:a16="http://schemas.microsoft.com/office/drawing/2014/main" id="{F3762543-677D-495D-9891-2FFC85E1B3B0}"/>
                  </a:ext>
                </a:extLst>
              </p:cNvPr>
              <p:cNvSpPr/>
              <p:nvPr/>
            </p:nvSpPr>
            <p:spPr>
              <a:xfrm>
                <a:off x="2506041" y="1806753"/>
                <a:ext cx="225813" cy="351640"/>
              </a:xfrm>
              <a:custGeom>
                <a:avLst/>
                <a:gdLst/>
                <a:ahLst/>
                <a:cxnLst/>
                <a:rect l="l" t="t" r="r" b="b"/>
                <a:pathLst>
                  <a:path w="14630" h="7035" extrusionOk="0">
                    <a:moveTo>
                      <a:pt x="1" y="0"/>
                    </a:moveTo>
                    <a:lnTo>
                      <a:pt x="1" y="7034"/>
                    </a:lnTo>
                    <a:lnTo>
                      <a:pt x="14629" y="7034"/>
                    </a:lnTo>
                    <a:lnTo>
                      <a:pt x="14629" y="0"/>
                    </a:lnTo>
                    <a:close/>
                  </a:path>
                </a:pathLst>
              </a:custGeom>
              <a:solidFill>
                <a:srgbClr val="000000">
                  <a:alpha val="14060"/>
                </a:srgbClr>
              </a:solidFill>
              <a:ln>
                <a:noFill/>
              </a:ln>
            </p:spPr>
            <p:txBody>
              <a:bodyPr spcFirstLastPara="1" wrap="square" lIns="68569" tIns="68569" rIns="68569" bIns="68569" anchor="ctr" anchorCtr="0">
                <a:noAutofit/>
              </a:bodyPr>
              <a:lstStyle/>
              <a:p>
                <a:endParaRPr sz="1350"/>
              </a:p>
            </p:txBody>
          </p:sp>
        </p:grpSp>
        <p:grpSp>
          <p:nvGrpSpPr>
            <p:cNvPr id="38" name="Google Shape;983;p28">
              <a:extLst>
                <a:ext uri="{FF2B5EF4-FFF2-40B4-BE49-F238E27FC236}">
                  <a16:creationId xmlns:a16="http://schemas.microsoft.com/office/drawing/2014/main" id="{218BB16D-A039-4B31-87D3-25C6CFA19F9D}"/>
                </a:ext>
              </a:extLst>
            </p:cNvPr>
            <p:cNvGrpSpPr/>
            <p:nvPr/>
          </p:nvGrpSpPr>
          <p:grpSpPr>
            <a:xfrm>
              <a:off x="654462" y="1816933"/>
              <a:ext cx="7835076" cy="331282"/>
              <a:chOff x="654462" y="1816933"/>
              <a:chExt cx="7835076" cy="331282"/>
            </a:xfrm>
          </p:grpSpPr>
          <p:sp>
            <p:nvSpPr>
              <p:cNvPr id="39" name="Google Shape;984;p28">
                <a:extLst>
                  <a:ext uri="{FF2B5EF4-FFF2-40B4-BE49-F238E27FC236}">
                    <a16:creationId xmlns:a16="http://schemas.microsoft.com/office/drawing/2014/main" id="{A7EF8ABC-BAAF-4922-B4F6-7E1C80EADA9A}"/>
                  </a:ext>
                </a:extLst>
              </p:cNvPr>
              <p:cNvSpPr/>
              <p:nvPr/>
            </p:nvSpPr>
            <p:spPr>
              <a:xfrm>
                <a:off x="729526" y="1869359"/>
                <a:ext cx="7685555" cy="226416"/>
              </a:xfrm>
              <a:custGeom>
                <a:avLst/>
                <a:gdLst/>
                <a:ahLst/>
                <a:cxnLst/>
                <a:rect l="l" t="t" r="r" b="b"/>
                <a:pathLst>
                  <a:path w="84652" h="14669" extrusionOk="0">
                    <a:moveTo>
                      <a:pt x="0" y="0"/>
                    </a:moveTo>
                    <a:lnTo>
                      <a:pt x="0" y="14668"/>
                    </a:lnTo>
                    <a:lnTo>
                      <a:pt x="84652" y="14668"/>
                    </a:lnTo>
                    <a:lnTo>
                      <a:pt x="84652" y="0"/>
                    </a:lnTo>
                    <a:close/>
                  </a:path>
                </a:pathLst>
              </a:custGeom>
              <a:solidFill>
                <a:schemeClr val="bg1">
                  <a:lumMod val="85000"/>
                </a:schemeClr>
              </a:solidFill>
              <a:ln>
                <a:noFill/>
              </a:ln>
            </p:spPr>
            <p:txBody>
              <a:bodyPr spcFirstLastPara="1" wrap="square" lIns="68569" tIns="68569" rIns="68569" bIns="68569" anchor="ctr" anchorCtr="0">
                <a:noAutofit/>
              </a:bodyPr>
              <a:lstStyle/>
              <a:p>
                <a:endParaRPr sz="1350"/>
              </a:p>
            </p:txBody>
          </p:sp>
          <p:sp>
            <p:nvSpPr>
              <p:cNvPr id="40" name="Google Shape;985;p28">
                <a:extLst>
                  <a:ext uri="{FF2B5EF4-FFF2-40B4-BE49-F238E27FC236}">
                    <a16:creationId xmlns:a16="http://schemas.microsoft.com/office/drawing/2014/main" id="{B1F0A5D0-AE48-4BDF-89E2-038D9C5D4288}"/>
                  </a:ext>
                </a:extLst>
              </p:cNvPr>
              <p:cNvSpPr/>
              <p:nvPr/>
            </p:nvSpPr>
            <p:spPr>
              <a:xfrm>
                <a:off x="654462" y="1869351"/>
                <a:ext cx="225814" cy="226421"/>
              </a:xfrm>
              <a:custGeom>
                <a:avLst/>
                <a:gdLst/>
                <a:ahLst/>
                <a:cxnLst/>
                <a:rect l="l" t="t" r="r" b="b"/>
                <a:pathLst>
                  <a:path w="14630" h="7035" extrusionOk="0">
                    <a:moveTo>
                      <a:pt x="1" y="0"/>
                    </a:moveTo>
                    <a:lnTo>
                      <a:pt x="1" y="7034"/>
                    </a:lnTo>
                    <a:lnTo>
                      <a:pt x="14629" y="7034"/>
                    </a:lnTo>
                    <a:lnTo>
                      <a:pt x="14629" y="0"/>
                    </a:lnTo>
                    <a:close/>
                  </a:path>
                </a:pathLst>
              </a:custGeom>
              <a:solidFill>
                <a:srgbClr val="000000">
                  <a:alpha val="14060"/>
                </a:srgbClr>
              </a:solidFill>
              <a:ln>
                <a:noFill/>
              </a:ln>
            </p:spPr>
            <p:txBody>
              <a:bodyPr spcFirstLastPara="1" wrap="square" lIns="68569" tIns="68569" rIns="68569" bIns="68569" anchor="ctr" anchorCtr="0">
                <a:noAutofit/>
              </a:bodyPr>
              <a:lstStyle/>
              <a:p>
                <a:endParaRPr sz="1350"/>
              </a:p>
            </p:txBody>
          </p:sp>
          <p:sp>
            <p:nvSpPr>
              <p:cNvPr id="41" name="Google Shape;986;p28">
                <a:extLst>
                  <a:ext uri="{FF2B5EF4-FFF2-40B4-BE49-F238E27FC236}">
                    <a16:creationId xmlns:a16="http://schemas.microsoft.com/office/drawing/2014/main" id="{92B57014-7449-4AF6-8BDF-28935BF28B72}"/>
                  </a:ext>
                </a:extLst>
              </p:cNvPr>
              <p:cNvSpPr/>
              <p:nvPr/>
            </p:nvSpPr>
            <p:spPr>
              <a:xfrm>
                <a:off x="8263724" y="1869353"/>
                <a:ext cx="225814" cy="226421"/>
              </a:xfrm>
              <a:custGeom>
                <a:avLst/>
                <a:gdLst/>
                <a:ahLst/>
                <a:cxnLst/>
                <a:rect l="l" t="t" r="r" b="b"/>
                <a:pathLst>
                  <a:path w="14630" h="7035" extrusionOk="0">
                    <a:moveTo>
                      <a:pt x="1" y="0"/>
                    </a:moveTo>
                    <a:lnTo>
                      <a:pt x="1" y="7034"/>
                    </a:lnTo>
                    <a:lnTo>
                      <a:pt x="14629" y="7034"/>
                    </a:lnTo>
                    <a:lnTo>
                      <a:pt x="14629" y="0"/>
                    </a:lnTo>
                    <a:close/>
                  </a:path>
                </a:pathLst>
              </a:custGeom>
              <a:solidFill>
                <a:srgbClr val="000000">
                  <a:alpha val="14060"/>
                </a:srgbClr>
              </a:solidFill>
              <a:ln>
                <a:noFill/>
              </a:ln>
            </p:spPr>
            <p:txBody>
              <a:bodyPr spcFirstLastPara="1" wrap="square" lIns="68569" tIns="68569" rIns="68569" bIns="68569" anchor="ctr" anchorCtr="0">
                <a:noAutofit/>
              </a:bodyPr>
              <a:lstStyle/>
              <a:p>
                <a:endParaRPr sz="1350"/>
              </a:p>
            </p:txBody>
          </p:sp>
          <p:grpSp>
            <p:nvGrpSpPr>
              <p:cNvPr id="42" name="Google Shape;987;p28">
                <a:extLst>
                  <a:ext uri="{FF2B5EF4-FFF2-40B4-BE49-F238E27FC236}">
                    <a16:creationId xmlns:a16="http://schemas.microsoft.com/office/drawing/2014/main" id="{98981BB0-68F2-47AB-ACF5-8CDC20F6C954}"/>
                  </a:ext>
                </a:extLst>
              </p:cNvPr>
              <p:cNvGrpSpPr/>
              <p:nvPr/>
            </p:nvGrpSpPr>
            <p:grpSpPr>
              <a:xfrm>
                <a:off x="654462" y="1816933"/>
                <a:ext cx="7835076" cy="331282"/>
                <a:chOff x="654159" y="1879825"/>
                <a:chExt cx="7835076" cy="331282"/>
              </a:xfrm>
            </p:grpSpPr>
            <p:sp>
              <p:nvSpPr>
                <p:cNvPr id="43" name="Google Shape;988;p28">
                  <a:extLst>
                    <a:ext uri="{FF2B5EF4-FFF2-40B4-BE49-F238E27FC236}">
                      <a16:creationId xmlns:a16="http://schemas.microsoft.com/office/drawing/2014/main" id="{8CE7CF70-09BC-4E41-8C4D-0D90F5E5A11C}"/>
                    </a:ext>
                  </a:extLst>
                </p:cNvPr>
                <p:cNvSpPr/>
                <p:nvPr/>
              </p:nvSpPr>
              <p:spPr>
                <a:xfrm>
                  <a:off x="654159" y="1879825"/>
                  <a:ext cx="124020" cy="331281"/>
                </a:xfrm>
                <a:custGeom>
                  <a:avLst/>
                  <a:gdLst/>
                  <a:ahLst/>
                  <a:cxnLst/>
                  <a:rect l="l" t="t" r="r" b="b"/>
                  <a:pathLst>
                    <a:path w="8035" h="21463" extrusionOk="0">
                      <a:moveTo>
                        <a:pt x="3997" y="0"/>
                      </a:moveTo>
                      <a:cubicBezTo>
                        <a:pt x="1799" y="0"/>
                        <a:pt x="1" y="1759"/>
                        <a:pt x="1" y="3997"/>
                      </a:cubicBezTo>
                      <a:lnTo>
                        <a:pt x="1" y="17466"/>
                      </a:lnTo>
                      <a:cubicBezTo>
                        <a:pt x="1" y="19664"/>
                        <a:pt x="1799" y="21463"/>
                        <a:pt x="3997" y="21463"/>
                      </a:cubicBezTo>
                      <a:cubicBezTo>
                        <a:pt x="6236" y="21463"/>
                        <a:pt x="8034" y="19664"/>
                        <a:pt x="8034" y="17466"/>
                      </a:cubicBezTo>
                      <a:lnTo>
                        <a:pt x="8034" y="3997"/>
                      </a:lnTo>
                      <a:cubicBezTo>
                        <a:pt x="8034" y="1759"/>
                        <a:pt x="6236" y="0"/>
                        <a:pt x="3997" y="0"/>
                      </a:cubicBezTo>
                      <a:close/>
                    </a:path>
                  </a:pathLst>
                </a:custGeom>
                <a:solidFill>
                  <a:schemeClr val="accent3"/>
                </a:solidFill>
                <a:ln>
                  <a:noFill/>
                </a:ln>
              </p:spPr>
              <p:txBody>
                <a:bodyPr spcFirstLastPara="1" wrap="square" lIns="68569" tIns="68569" rIns="68569" bIns="68569" anchor="ctr" anchorCtr="0">
                  <a:noAutofit/>
                </a:bodyPr>
                <a:lstStyle/>
                <a:p>
                  <a:endParaRPr sz="1350"/>
                </a:p>
              </p:txBody>
            </p:sp>
            <p:sp>
              <p:nvSpPr>
                <p:cNvPr id="44" name="Google Shape;989;p28">
                  <a:extLst>
                    <a:ext uri="{FF2B5EF4-FFF2-40B4-BE49-F238E27FC236}">
                      <a16:creationId xmlns:a16="http://schemas.microsoft.com/office/drawing/2014/main" id="{8A6C2779-A061-408C-B2AA-F456715F903F}"/>
                    </a:ext>
                  </a:extLst>
                </p:cNvPr>
                <p:cNvSpPr/>
                <p:nvPr/>
              </p:nvSpPr>
              <p:spPr>
                <a:xfrm>
                  <a:off x="8365832" y="1879825"/>
                  <a:ext cx="123403" cy="331281"/>
                </a:xfrm>
                <a:custGeom>
                  <a:avLst/>
                  <a:gdLst/>
                  <a:ahLst/>
                  <a:cxnLst/>
                  <a:rect l="l" t="t" r="r" b="b"/>
                  <a:pathLst>
                    <a:path w="7995" h="21463" extrusionOk="0">
                      <a:moveTo>
                        <a:pt x="3998" y="0"/>
                      </a:moveTo>
                      <a:cubicBezTo>
                        <a:pt x="1759" y="0"/>
                        <a:pt x="1" y="1759"/>
                        <a:pt x="1" y="3997"/>
                      </a:cubicBezTo>
                      <a:lnTo>
                        <a:pt x="1" y="17466"/>
                      </a:lnTo>
                      <a:cubicBezTo>
                        <a:pt x="1" y="19664"/>
                        <a:pt x="1759" y="21463"/>
                        <a:pt x="3998" y="21463"/>
                      </a:cubicBezTo>
                      <a:cubicBezTo>
                        <a:pt x="6236" y="21463"/>
                        <a:pt x="7994" y="19664"/>
                        <a:pt x="7994" y="17466"/>
                      </a:cubicBezTo>
                      <a:lnTo>
                        <a:pt x="7994" y="3997"/>
                      </a:lnTo>
                      <a:cubicBezTo>
                        <a:pt x="7994" y="1759"/>
                        <a:pt x="6236" y="0"/>
                        <a:pt x="3998" y="0"/>
                      </a:cubicBezTo>
                      <a:close/>
                    </a:path>
                  </a:pathLst>
                </a:custGeom>
                <a:solidFill>
                  <a:schemeClr val="accent3"/>
                </a:solidFill>
                <a:ln>
                  <a:noFill/>
                </a:ln>
              </p:spPr>
              <p:txBody>
                <a:bodyPr spcFirstLastPara="1" wrap="square" lIns="68569" tIns="68569" rIns="68569" bIns="68569" anchor="ctr" anchorCtr="0">
                  <a:noAutofit/>
                </a:bodyPr>
                <a:lstStyle/>
                <a:p>
                  <a:endParaRPr sz="1350"/>
                </a:p>
              </p:txBody>
            </p:sp>
          </p:grpSp>
        </p:grpSp>
      </p:grpSp>
      <p:grpSp>
        <p:nvGrpSpPr>
          <p:cNvPr id="64" name="Group 63">
            <a:extLst>
              <a:ext uri="{FF2B5EF4-FFF2-40B4-BE49-F238E27FC236}">
                <a16:creationId xmlns:a16="http://schemas.microsoft.com/office/drawing/2014/main" id="{C29BFE16-CB12-4321-A576-601878BBFCC7}"/>
              </a:ext>
            </a:extLst>
          </p:cNvPr>
          <p:cNvGrpSpPr/>
          <p:nvPr/>
        </p:nvGrpSpPr>
        <p:grpSpPr>
          <a:xfrm>
            <a:off x="-337162" y="1591082"/>
            <a:ext cx="1758617" cy="1830329"/>
            <a:chOff x="1061741" y="2331176"/>
            <a:chExt cx="2131657" cy="2218581"/>
          </a:xfrm>
        </p:grpSpPr>
        <p:sp>
          <p:nvSpPr>
            <p:cNvPr id="33" name="Google Shape;994;p28">
              <a:extLst>
                <a:ext uri="{FF2B5EF4-FFF2-40B4-BE49-F238E27FC236}">
                  <a16:creationId xmlns:a16="http://schemas.microsoft.com/office/drawing/2014/main" id="{6F2D09D0-A725-4AB7-913A-1F33D6C4E005}"/>
                </a:ext>
              </a:extLst>
            </p:cNvPr>
            <p:cNvSpPr/>
            <p:nvPr/>
          </p:nvSpPr>
          <p:spPr>
            <a:xfrm>
              <a:off x="1641480" y="3577576"/>
              <a:ext cx="972179" cy="972181"/>
            </a:xfrm>
            <a:prstGeom prst="ellipse">
              <a:avLst/>
            </a:prstGeom>
            <a:solidFill>
              <a:schemeClr val="dk2"/>
            </a:solidFill>
            <a:ln>
              <a:noFill/>
            </a:ln>
          </p:spPr>
          <p:txBody>
            <a:bodyPr spcFirstLastPara="1" wrap="square" lIns="68569" tIns="68569" rIns="68569" bIns="75431" anchor="ctr" anchorCtr="0">
              <a:noAutofit/>
            </a:bodyPr>
            <a:lstStyle/>
            <a:p>
              <a:endParaRPr sz="1350" dirty="0"/>
            </a:p>
          </p:txBody>
        </p:sp>
        <p:sp>
          <p:nvSpPr>
            <p:cNvPr id="5" name="TextBox 4">
              <a:extLst>
                <a:ext uri="{FF2B5EF4-FFF2-40B4-BE49-F238E27FC236}">
                  <a16:creationId xmlns:a16="http://schemas.microsoft.com/office/drawing/2014/main" id="{9D446FE4-6F73-45E0-97DA-71915DDAE970}"/>
                </a:ext>
              </a:extLst>
            </p:cNvPr>
            <p:cNvSpPr txBox="1"/>
            <p:nvPr/>
          </p:nvSpPr>
          <p:spPr>
            <a:xfrm>
              <a:off x="1061741" y="3885415"/>
              <a:ext cx="2131657" cy="341353"/>
            </a:xfrm>
            <a:prstGeom prst="rect">
              <a:avLst/>
            </a:prstGeom>
            <a:noFill/>
          </p:spPr>
          <p:txBody>
            <a:bodyPr wrap="square" rtlCol="0">
              <a:spAutoFit/>
            </a:bodyPr>
            <a:lstStyle/>
            <a:p>
              <a:pPr algn="ctr" defTabSz="914378">
                <a:spcBef>
                  <a:spcPct val="20000"/>
                </a:spcBef>
                <a:defRPr/>
              </a:pPr>
              <a:r>
                <a:rPr lang="en-US" sz="1050" b="1" dirty="0">
                  <a:solidFill>
                    <a:schemeClr val="bg1"/>
                  </a:solidFill>
                  <a:latin typeface="Georgia" panose="02040502050405020303" pitchFamily="18" charset="0"/>
                </a:rPr>
                <a:t>New</a:t>
              </a:r>
            </a:p>
            <a:p>
              <a:pPr algn="ctr" defTabSz="914378">
                <a:spcBef>
                  <a:spcPct val="20000"/>
                </a:spcBef>
                <a:defRPr/>
              </a:pPr>
              <a:endParaRPr lang="en-US" sz="150" b="1" dirty="0">
                <a:solidFill>
                  <a:schemeClr val="bg1"/>
                </a:solidFill>
                <a:latin typeface="Candara" panose="020E0502030303020204" pitchFamily="34" charset="0"/>
              </a:endParaRPr>
            </a:p>
          </p:txBody>
        </p:sp>
        <p:sp>
          <p:nvSpPr>
            <p:cNvPr id="34" name="Google Shape;995;p28">
              <a:extLst>
                <a:ext uri="{FF2B5EF4-FFF2-40B4-BE49-F238E27FC236}">
                  <a16:creationId xmlns:a16="http://schemas.microsoft.com/office/drawing/2014/main" id="{4403C46C-9E86-408C-B974-9C119E590D29}"/>
                </a:ext>
              </a:extLst>
            </p:cNvPr>
            <p:cNvSpPr/>
            <p:nvPr/>
          </p:nvSpPr>
          <p:spPr>
            <a:xfrm>
              <a:off x="1719814" y="2331176"/>
              <a:ext cx="782229" cy="782229"/>
            </a:xfrm>
            <a:prstGeom prst="ellipse">
              <a:avLst/>
            </a:prstGeom>
            <a:solidFill>
              <a:schemeClr val="dk2"/>
            </a:solidFill>
            <a:ln>
              <a:noFill/>
            </a:ln>
          </p:spPr>
          <p:txBody>
            <a:bodyPr spcFirstLastPara="1" wrap="square" lIns="0" tIns="68569" rIns="0" bIns="75431" anchor="ctr" anchorCtr="0">
              <a:noAutofit/>
            </a:bodyPr>
            <a:lstStyle/>
            <a:p>
              <a:pPr algn="ctr"/>
              <a:r>
                <a:rPr lang="en" sz="2100" b="1" dirty="0">
                  <a:solidFill>
                    <a:schemeClr val="lt1"/>
                  </a:solidFill>
                  <a:latin typeface="Georgia Pro Cond" panose="02040506050405020303" pitchFamily="18" charset="0"/>
                  <a:ea typeface="Fira Sans Extra Condensed SemiBold"/>
                  <a:cs typeface="Fira Sans Extra Condensed SemiBold"/>
                  <a:sym typeface="Fira Sans Extra Condensed SemiBold"/>
                </a:rPr>
                <a:t>1</a:t>
              </a:r>
              <a:endParaRPr sz="2100" b="1" dirty="0">
                <a:solidFill>
                  <a:schemeClr val="lt1"/>
                </a:solidFill>
                <a:latin typeface="Georgia Pro Cond" panose="02040506050405020303" pitchFamily="18" charset="0"/>
                <a:ea typeface="Fira Sans Extra Condensed SemiBold"/>
                <a:cs typeface="Fira Sans Extra Condensed SemiBold"/>
                <a:sym typeface="Fira Sans Extra Condensed SemiBold"/>
              </a:endParaRPr>
            </a:p>
          </p:txBody>
        </p:sp>
      </p:grpSp>
      <p:grpSp>
        <p:nvGrpSpPr>
          <p:cNvPr id="65" name="Group 64">
            <a:extLst>
              <a:ext uri="{FF2B5EF4-FFF2-40B4-BE49-F238E27FC236}">
                <a16:creationId xmlns:a16="http://schemas.microsoft.com/office/drawing/2014/main" id="{DDF28FCC-6359-4622-ABFC-DCA25B9E69D0}"/>
              </a:ext>
            </a:extLst>
          </p:cNvPr>
          <p:cNvGrpSpPr/>
          <p:nvPr/>
        </p:nvGrpSpPr>
        <p:grpSpPr>
          <a:xfrm>
            <a:off x="1033834" y="1645802"/>
            <a:ext cx="1758617" cy="1772749"/>
            <a:chOff x="3735960" y="2161630"/>
            <a:chExt cx="2131657" cy="2148788"/>
          </a:xfrm>
        </p:grpSpPr>
        <p:sp>
          <p:nvSpPr>
            <p:cNvPr id="25" name="Google Shape;1004;p28">
              <a:extLst>
                <a:ext uri="{FF2B5EF4-FFF2-40B4-BE49-F238E27FC236}">
                  <a16:creationId xmlns:a16="http://schemas.microsoft.com/office/drawing/2014/main" id="{2254774E-C915-4CC7-AA7B-1F8798111FAA}"/>
                </a:ext>
              </a:extLst>
            </p:cNvPr>
            <p:cNvSpPr/>
            <p:nvPr/>
          </p:nvSpPr>
          <p:spPr>
            <a:xfrm>
              <a:off x="4326211" y="3338237"/>
              <a:ext cx="972180" cy="972181"/>
            </a:xfrm>
            <a:prstGeom prst="ellipse">
              <a:avLst/>
            </a:prstGeom>
            <a:solidFill>
              <a:schemeClr val="accent4"/>
            </a:solidFill>
            <a:ln>
              <a:noFill/>
            </a:ln>
          </p:spPr>
          <p:txBody>
            <a:bodyPr spcFirstLastPara="1" wrap="square" lIns="68569" tIns="68569" rIns="68569" bIns="75431" anchor="ctr" anchorCtr="0">
              <a:noAutofit/>
            </a:bodyPr>
            <a:lstStyle/>
            <a:p>
              <a:endParaRPr sz="1350" dirty="0"/>
            </a:p>
          </p:txBody>
        </p:sp>
        <p:sp>
          <p:nvSpPr>
            <p:cNvPr id="26" name="Google Shape;1005;p28">
              <a:extLst>
                <a:ext uri="{FF2B5EF4-FFF2-40B4-BE49-F238E27FC236}">
                  <a16:creationId xmlns:a16="http://schemas.microsoft.com/office/drawing/2014/main" id="{C4F0C0BB-4124-4E62-B472-D9E523C252D8}"/>
                </a:ext>
              </a:extLst>
            </p:cNvPr>
            <p:cNvSpPr/>
            <p:nvPr/>
          </p:nvSpPr>
          <p:spPr>
            <a:xfrm>
              <a:off x="4421187" y="2161630"/>
              <a:ext cx="782229" cy="782229"/>
            </a:xfrm>
            <a:prstGeom prst="ellipse">
              <a:avLst/>
            </a:prstGeom>
            <a:solidFill>
              <a:schemeClr val="accent4"/>
            </a:solidFill>
            <a:ln>
              <a:noFill/>
            </a:ln>
          </p:spPr>
          <p:txBody>
            <a:bodyPr spcFirstLastPara="1" wrap="square" lIns="0" tIns="68569" rIns="0" bIns="75431" anchor="ctr" anchorCtr="0">
              <a:noAutofit/>
            </a:bodyPr>
            <a:lstStyle/>
            <a:p>
              <a:pPr algn="ctr"/>
              <a:r>
                <a:rPr lang="en" sz="2100" b="1">
                  <a:solidFill>
                    <a:schemeClr val="lt1"/>
                  </a:solidFill>
                  <a:latin typeface="Georgia Pro Cond" panose="02040506050405020303" pitchFamily="18" charset="0"/>
                  <a:ea typeface="Fira Sans Extra Condensed SemiBold"/>
                  <a:cs typeface="Fira Sans Extra Condensed SemiBold"/>
                  <a:sym typeface="Fira Sans Extra Condensed SemiBold"/>
                </a:rPr>
                <a:t>2</a:t>
              </a:r>
              <a:endParaRPr sz="2100" b="1">
                <a:solidFill>
                  <a:schemeClr val="lt1"/>
                </a:solidFill>
                <a:latin typeface="Georgia Pro Cond" panose="02040506050405020303" pitchFamily="18" charset="0"/>
                <a:ea typeface="Fira Sans Extra Condensed SemiBold"/>
                <a:cs typeface="Fira Sans Extra Condensed SemiBold"/>
                <a:sym typeface="Fira Sans Extra Condensed SemiBold"/>
              </a:endParaRPr>
            </a:p>
          </p:txBody>
        </p:sp>
        <p:sp>
          <p:nvSpPr>
            <p:cNvPr id="57" name="TextBox 56">
              <a:extLst>
                <a:ext uri="{FF2B5EF4-FFF2-40B4-BE49-F238E27FC236}">
                  <a16:creationId xmlns:a16="http://schemas.microsoft.com/office/drawing/2014/main" id="{CDE5FDBB-BDAD-40C3-91A4-0C34412C9D63}"/>
                </a:ext>
              </a:extLst>
            </p:cNvPr>
            <p:cNvSpPr txBox="1"/>
            <p:nvPr/>
          </p:nvSpPr>
          <p:spPr>
            <a:xfrm>
              <a:off x="3735960" y="3653650"/>
              <a:ext cx="2131657" cy="341353"/>
            </a:xfrm>
            <a:prstGeom prst="rect">
              <a:avLst/>
            </a:prstGeom>
            <a:noFill/>
          </p:spPr>
          <p:txBody>
            <a:bodyPr wrap="square" rtlCol="0">
              <a:spAutoFit/>
            </a:bodyPr>
            <a:lstStyle/>
            <a:p>
              <a:pPr algn="ctr" defTabSz="914378">
                <a:spcBef>
                  <a:spcPct val="20000"/>
                </a:spcBef>
                <a:defRPr/>
              </a:pPr>
              <a:r>
                <a:rPr lang="en-US" sz="1050" b="1" dirty="0">
                  <a:solidFill>
                    <a:schemeClr val="bg1"/>
                  </a:solidFill>
                  <a:latin typeface="Georgia" panose="02040502050405020303" pitchFamily="18" charset="0"/>
                </a:rPr>
                <a:t>Annual</a:t>
              </a:r>
            </a:p>
            <a:p>
              <a:pPr algn="ctr" defTabSz="914378">
                <a:spcBef>
                  <a:spcPct val="20000"/>
                </a:spcBef>
                <a:defRPr/>
              </a:pPr>
              <a:endParaRPr lang="en-US" sz="150" b="1" dirty="0">
                <a:solidFill>
                  <a:schemeClr val="bg1"/>
                </a:solidFill>
                <a:latin typeface="Candara" panose="020E0502030303020204" pitchFamily="34" charset="0"/>
              </a:endParaRPr>
            </a:p>
          </p:txBody>
        </p:sp>
      </p:grpSp>
      <p:grpSp>
        <p:nvGrpSpPr>
          <p:cNvPr id="66" name="Group 65">
            <a:extLst>
              <a:ext uri="{FF2B5EF4-FFF2-40B4-BE49-F238E27FC236}">
                <a16:creationId xmlns:a16="http://schemas.microsoft.com/office/drawing/2014/main" id="{A275615C-5656-43F4-A178-16A6A9CB77B1}"/>
              </a:ext>
            </a:extLst>
          </p:cNvPr>
          <p:cNvGrpSpPr/>
          <p:nvPr/>
        </p:nvGrpSpPr>
        <p:grpSpPr>
          <a:xfrm>
            <a:off x="2813383" y="1645550"/>
            <a:ext cx="1758617" cy="1772750"/>
            <a:chOff x="6284945" y="2161630"/>
            <a:chExt cx="2131657" cy="2148788"/>
          </a:xfrm>
        </p:grpSpPr>
        <p:sp>
          <p:nvSpPr>
            <p:cNvPr id="21" name="Google Shape;1009;p28">
              <a:extLst>
                <a:ext uri="{FF2B5EF4-FFF2-40B4-BE49-F238E27FC236}">
                  <a16:creationId xmlns:a16="http://schemas.microsoft.com/office/drawing/2014/main" id="{1993804E-0978-4742-9F83-64EDC1013FBA}"/>
                </a:ext>
              </a:extLst>
            </p:cNvPr>
            <p:cNvSpPr/>
            <p:nvPr/>
          </p:nvSpPr>
          <p:spPr>
            <a:xfrm>
              <a:off x="6885707" y="3338237"/>
              <a:ext cx="972180" cy="972181"/>
            </a:xfrm>
            <a:prstGeom prst="ellipse">
              <a:avLst/>
            </a:prstGeom>
            <a:solidFill>
              <a:schemeClr val="accent1"/>
            </a:solidFill>
            <a:ln>
              <a:noFill/>
            </a:ln>
          </p:spPr>
          <p:txBody>
            <a:bodyPr spcFirstLastPara="1" wrap="square" lIns="68569" tIns="68569" rIns="68569" bIns="75431" anchor="ctr" anchorCtr="0">
              <a:noAutofit/>
            </a:bodyPr>
            <a:lstStyle/>
            <a:p>
              <a:endParaRPr sz="1350"/>
            </a:p>
          </p:txBody>
        </p:sp>
        <p:sp>
          <p:nvSpPr>
            <p:cNvPr id="22" name="Google Shape;1010;p28">
              <a:extLst>
                <a:ext uri="{FF2B5EF4-FFF2-40B4-BE49-F238E27FC236}">
                  <a16:creationId xmlns:a16="http://schemas.microsoft.com/office/drawing/2014/main" id="{D1CA11EF-516B-4814-A7FA-69C8787A55AF}"/>
                </a:ext>
              </a:extLst>
            </p:cNvPr>
            <p:cNvSpPr/>
            <p:nvPr/>
          </p:nvSpPr>
          <p:spPr>
            <a:xfrm>
              <a:off x="6980683" y="2161630"/>
              <a:ext cx="782229" cy="782229"/>
            </a:xfrm>
            <a:prstGeom prst="ellipse">
              <a:avLst/>
            </a:prstGeom>
            <a:solidFill>
              <a:schemeClr val="accent1"/>
            </a:solidFill>
            <a:ln>
              <a:noFill/>
            </a:ln>
          </p:spPr>
          <p:txBody>
            <a:bodyPr spcFirstLastPara="1" wrap="square" lIns="0" tIns="68569" rIns="0" bIns="75431" anchor="ctr" anchorCtr="0">
              <a:noAutofit/>
            </a:bodyPr>
            <a:lstStyle/>
            <a:p>
              <a:pPr algn="ctr"/>
              <a:r>
                <a:rPr lang="en" sz="2100" b="1" dirty="0">
                  <a:solidFill>
                    <a:schemeClr val="lt1"/>
                  </a:solidFill>
                  <a:latin typeface="Georgia Pro Cond" panose="02040506050405020303" pitchFamily="18" charset="0"/>
                  <a:ea typeface="Fira Sans Extra Condensed SemiBold"/>
                  <a:cs typeface="Fira Sans Extra Condensed SemiBold"/>
                  <a:sym typeface="Fira Sans Extra Condensed SemiBold"/>
                </a:rPr>
                <a:t>3</a:t>
              </a:r>
              <a:endParaRPr sz="2100" b="1" dirty="0">
                <a:solidFill>
                  <a:schemeClr val="lt1"/>
                </a:solidFill>
                <a:latin typeface="Georgia Pro Cond" panose="02040506050405020303" pitchFamily="18" charset="0"/>
                <a:ea typeface="Fira Sans Extra Condensed SemiBold"/>
                <a:cs typeface="Fira Sans Extra Condensed SemiBold"/>
                <a:sym typeface="Fira Sans Extra Condensed SemiBold"/>
              </a:endParaRPr>
            </a:p>
          </p:txBody>
        </p:sp>
        <p:sp>
          <p:nvSpPr>
            <p:cNvPr id="58" name="TextBox 57">
              <a:extLst>
                <a:ext uri="{FF2B5EF4-FFF2-40B4-BE49-F238E27FC236}">
                  <a16:creationId xmlns:a16="http://schemas.microsoft.com/office/drawing/2014/main" id="{206CF317-1155-458F-8906-AE2F27E333A7}"/>
                </a:ext>
              </a:extLst>
            </p:cNvPr>
            <p:cNvSpPr txBox="1"/>
            <p:nvPr/>
          </p:nvSpPr>
          <p:spPr>
            <a:xfrm>
              <a:off x="6284945" y="3650184"/>
              <a:ext cx="2131657" cy="341353"/>
            </a:xfrm>
            <a:prstGeom prst="rect">
              <a:avLst/>
            </a:prstGeom>
            <a:noFill/>
          </p:spPr>
          <p:txBody>
            <a:bodyPr wrap="square" rtlCol="0">
              <a:spAutoFit/>
            </a:bodyPr>
            <a:lstStyle/>
            <a:p>
              <a:pPr algn="ctr" defTabSz="914378">
                <a:spcBef>
                  <a:spcPct val="20000"/>
                </a:spcBef>
                <a:defRPr/>
              </a:pPr>
              <a:r>
                <a:rPr lang="en-US" sz="1050" b="1" dirty="0">
                  <a:solidFill>
                    <a:schemeClr val="bg1"/>
                  </a:solidFill>
                  <a:latin typeface="Georgia" panose="02040502050405020303" pitchFamily="18" charset="0"/>
                </a:rPr>
                <a:t>Mid-level</a:t>
              </a:r>
            </a:p>
            <a:p>
              <a:pPr algn="ctr" defTabSz="914378">
                <a:spcBef>
                  <a:spcPct val="20000"/>
                </a:spcBef>
                <a:defRPr/>
              </a:pPr>
              <a:endParaRPr lang="en-US" sz="150" b="1" dirty="0">
                <a:solidFill>
                  <a:schemeClr val="bg1"/>
                </a:solidFill>
                <a:latin typeface="Candara" panose="020E0502030303020204" pitchFamily="34" charset="0"/>
              </a:endParaRPr>
            </a:p>
          </p:txBody>
        </p:sp>
      </p:grpSp>
      <p:grpSp>
        <p:nvGrpSpPr>
          <p:cNvPr id="67" name="Group 66">
            <a:extLst>
              <a:ext uri="{FF2B5EF4-FFF2-40B4-BE49-F238E27FC236}">
                <a16:creationId xmlns:a16="http://schemas.microsoft.com/office/drawing/2014/main" id="{BA376085-4B03-4FD9-8FC4-565289572221}"/>
              </a:ext>
            </a:extLst>
          </p:cNvPr>
          <p:cNvGrpSpPr/>
          <p:nvPr/>
        </p:nvGrpSpPr>
        <p:grpSpPr>
          <a:xfrm>
            <a:off x="4992124" y="1685375"/>
            <a:ext cx="1758617" cy="1772750"/>
            <a:chOff x="8965274" y="2161630"/>
            <a:chExt cx="2131657" cy="2148788"/>
          </a:xfrm>
        </p:grpSpPr>
        <p:sp>
          <p:nvSpPr>
            <p:cNvPr id="29" name="Google Shape;999;p28">
              <a:extLst>
                <a:ext uri="{FF2B5EF4-FFF2-40B4-BE49-F238E27FC236}">
                  <a16:creationId xmlns:a16="http://schemas.microsoft.com/office/drawing/2014/main" id="{AED4D6D1-2B76-4F4A-94BD-640FB6E6BFD3}"/>
                </a:ext>
              </a:extLst>
            </p:cNvPr>
            <p:cNvSpPr/>
            <p:nvPr/>
          </p:nvSpPr>
          <p:spPr>
            <a:xfrm>
              <a:off x="9534500" y="3338237"/>
              <a:ext cx="972180" cy="972181"/>
            </a:xfrm>
            <a:prstGeom prst="ellipse">
              <a:avLst/>
            </a:prstGeom>
            <a:solidFill>
              <a:schemeClr val="accent2"/>
            </a:solidFill>
            <a:ln>
              <a:noFill/>
            </a:ln>
          </p:spPr>
          <p:txBody>
            <a:bodyPr spcFirstLastPara="1" wrap="square" lIns="68569" tIns="68569" rIns="68569" bIns="75431" anchor="ctr" anchorCtr="0">
              <a:noAutofit/>
            </a:bodyPr>
            <a:lstStyle/>
            <a:p>
              <a:endParaRPr sz="1350"/>
            </a:p>
          </p:txBody>
        </p:sp>
        <p:sp>
          <p:nvSpPr>
            <p:cNvPr id="30" name="Google Shape;1000;p28">
              <a:extLst>
                <a:ext uri="{FF2B5EF4-FFF2-40B4-BE49-F238E27FC236}">
                  <a16:creationId xmlns:a16="http://schemas.microsoft.com/office/drawing/2014/main" id="{2535B54B-A7F8-4D06-9D71-4F3BD12147F7}"/>
                </a:ext>
              </a:extLst>
            </p:cNvPr>
            <p:cNvSpPr/>
            <p:nvPr/>
          </p:nvSpPr>
          <p:spPr>
            <a:xfrm>
              <a:off x="9629476" y="2161630"/>
              <a:ext cx="782229" cy="782229"/>
            </a:xfrm>
            <a:prstGeom prst="ellipse">
              <a:avLst/>
            </a:prstGeom>
            <a:solidFill>
              <a:schemeClr val="accent2"/>
            </a:solidFill>
            <a:ln>
              <a:noFill/>
            </a:ln>
          </p:spPr>
          <p:txBody>
            <a:bodyPr spcFirstLastPara="1" wrap="square" lIns="0" tIns="68569" rIns="0" bIns="75431" anchor="ctr" anchorCtr="0">
              <a:noAutofit/>
            </a:bodyPr>
            <a:lstStyle/>
            <a:p>
              <a:pPr algn="ctr"/>
              <a:r>
                <a:rPr lang="en" sz="2100" b="1">
                  <a:solidFill>
                    <a:schemeClr val="lt1"/>
                  </a:solidFill>
                  <a:latin typeface="Georgia Pro Cond" panose="02040506050405020303" pitchFamily="18" charset="0"/>
                  <a:ea typeface="Fira Sans Extra Condensed SemiBold"/>
                  <a:cs typeface="Fira Sans Extra Condensed SemiBold"/>
                  <a:sym typeface="Fira Sans Extra Condensed SemiBold"/>
                </a:rPr>
                <a:t>4</a:t>
              </a:r>
              <a:endParaRPr sz="2100" b="1">
                <a:solidFill>
                  <a:schemeClr val="lt1"/>
                </a:solidFill>
                <a:latin typeface="Georgia Pro Cond" panose="02040506050405020303" pitchFamily="18" charset="0"/>
                <a:ea typeface="Fira Sans Extra Condensed SemiBold"/>
                <a:cs typeface="Fira Sans Extra Condensed SemiBold"/>
                <a:sym typeface="Fira Sans Extra Condensed SemiBold"/>
              </a:endParaRPr>
            </a:p>
          </p:txBody>
        </p:sp>
        <p:sp>
          <p:nvSpPr>
            <p:cNvPr id="59" name="TextBox 58">
              <a:extLst>
                <a:ext uri="{FF2B5EF4-FFF2-40B4-BE49-F238E27FC236}">
                  <a16:creationId xmlns:a16="http://schemas.microsoft.com/office/drawing/2014/main" id="{299EC071-BC58-4F4D-8820-CA7F934A5992}"/>
                </a:ext>
              </a:extLst>
            </p:cNvPr>
            <p:cNvSpPr txBox="1"/>
            <p:nvPr/>
          </p:nvSpPr>
          <p:spPr>
            <a:xfrm>
              <a:off x="8965274" y="3651956"/>
              <a:ext cx="2131657" cy="341353"/>
            </a:xfrm>
            <a:prstGeom prst="rect">
              <a:avLst/>
            </a:prstGeom>
            <a:noFill/>
          </p:spPr>
          <p:txBody>
            <a:bodyPr wrap="square" rtlCol="0">
              <a:spAutoFit/>
            </a:bodyPr>
            <a:lstStyle/>
            <a:p>
              <a:pPr algn="ctr" defTabSz="914378">
                <a:spcBef>
                  <a:spcPct val="20000"/>
                </a:spcBef>
                <a:defRPr/>
              </a:pPr>
              <a:r>
                <a:rPr lang="en-US" sz="1050" b="1" dirty="0">
                  <a:solidFill>
                    <a:schemeClr val="bg1"/>
                  </a:solidFill>
                  <a:latin typeface="Georgia" panose="02040502050405020303" pitchFamily="18" charset="0"/>
                </a:rPr>
                <a:t>Major</a:t>
              </a:r>
            </a:p>
            <a:p>
              <a:pPr algn="ctr" defTabSz="914378">
                <a:spcBef>
                  <a:spcPct val="20000"/>
                </a:spcBef>
                <a:defRPr/>
              </a:pPr>
              <a:endParaRPr lang="en-US" sz="150" b="1" dirty="0">
                <a:solidFill>
                  <a:schemeClr val="bg1"/>
                </a:solidFill>
                <a:latin typeface="Candara" panose="020E0502030303020204" pitchFamily="34" charset="0"/>
              </a:endParaRPr>
            </a:p>
          </p:txBody>
        </p:sp>
      </p:grpSp>
      <p:pic>
        <p:nvPicPr>
          <p:cNvPr id="3" name="Picture 2" descr="A picture containing night, dark&#10;&#10;Description automatically generated">
            <a:extLst>
              <a:ext uri="{FF2B5EF4-FFF2-40B4-BE49-F238E27FC236}">
                <a16:creationId xmlns:a16="http://schemas.microsoft.com/office/drawing/2014/main" id="{A88D28F0-9F3D-38DA-22A9-2F88427724FF}"/>
              </a:ext>
            </a:extLst>
          </p:cNvPr>
          <p:cNvPicPr>
            <a:picLocks noChangeAspect="1"/>
          </p:cNvPicPr>
          <p:nvPr/>
        </p:nvPicPr>
        <p:blipFill rotWithShape="1">
          <a:blip r:embed="rId3"/>
          <a:srcRect t="19005"/>
          <a:stretch/>
        </p:blipFill>
        <p:spPr>
          <a:xfrm rot="21408630">
            <a:off x="237620" y="-296791"/>
            <a:ext cx="1352957" cy="1491549"/>
          </a:xfrm>
          <a:prstGeom prst="rect">
            <a:avLst/>
          </a:prstGeom>
        </p:spPr>
      </p:pic>
      <p:sp>
        <p:nvSpPr>
          <p:cNvPr id="9" name="Google Shape;979;p28">
            <a:extLst>
              <a:ext uri="{FF2B5EF4-FFF2-40B4-BE49-F238E27FC236}">
                <a16:creationId xmlns:a16="http://schemas.microsoft.com/office/drawing/2014/main" id="{868574C5-2D13-BCAE-B7CD-A9231B100F1D}"/>
              </a:ext>
            </a:extLst>
          </p:cNvPr>
          <p:cNvSpPr/>
          <p:nvPr/>
        </p:nvSpPr>
        <p:spPr>
          <a:xfrm>
            <a:off x="1017787" y="1425572"/>
            <a:ext cx="247959" cy="1028296"/>
          </a:xfrm>
          <a:custGeom>
            <a:avLst/>
            <a:gdLst/>
            <a:ahLst/>
            <a:cxnLst/>
            <a:rect l="l" t="t" r="r" b="b"/>
            <a:pathLst>
              <a:path w="14630" h="60671" extrusionOk="0">
                <a:moveTo>
                  <a:pt x="1" y="0"/>
                </a:moveTo>
                <a:lnTo>
                  <a:pt x="1" y="60671"/>
                </a:lnTo>
                <a:lnTo>
                  <a:pt x="14629" y="60671"/>
                </a:lnTo>
                <a:lnTo>
                  <a:pt x="14629" y="0"/>
                </a:lnTo>
                <a:close/>
              </a:path>
            </a:pathLst>
          </a:custGeom>
          <a:solidFill>
            <a:schemeClr val="bg1">
              <a:lumMod val="85000"/>
            </a:schemeClr>
          </a:solidFill>
          <a:ln>
            <a:noFill/>
          </a:ln>
        </p:spPr>
        <p:txBody>
          <a:bodyPr spcFirstLastPara="1" wrap="square" lIns="68569" tIns="68569" rIns="68569" bIns="68569" anchor="ctr" anchorCtr="0">
            <a:noAutofit/>
          </a:bodyPr>
          <a:lstStyle/>
          <a:p>
            <a:endParaRPr sz="1350" dirty="0"/>
          </a:p>
        </p:txBody>
      </p:sp>
      <p:sp>
        <p:nvSpPr>
          <p:cNvPr id="10" name="Google Shape;980;p28">
            <a:extLst>
              <a:ext uri="{FF2B5EF4-FFF2-40B4-BE49-F238E27FC236}">
                <a16:creationId xmlns:a16="http://schemas.microsoft.com/office/drawing/2014/main" id="{D6BAA96A-AB00-6181-4091-F1C86280AA38}"/>
              </a:ext>
            </a:extLst>
          </p:cNvPr>
          <p:cNvSpPr/>
          <p:nvPr/>
        </p:nvSpPr>
        <p:spPr>
          <a:xfrm>
            <a:off x="959533" y="2408110"/>
            <a:ext cx="364465" cy="135505"/>
          </a:xfrm>
          <a:custGeom>
            <a:avLst/>
            <a:gdLst/>
            <a:ahLst/>
            <a:cxnLst/>
            <a:rect l="l" t="t" r="r" b="b"/>
            <a:pathLst>
              <a:path w="21504" h="7995" extrusionOk="0">
                <a:moveTo>
                  <a:pt x="4037" y="1"/>
                </a:moveTo>
                <a:cubicBezTo>
                  <a:pt x="1799" y="1"/>
                  <a:pt x="1" y="1759"/>
                  <a:pt x="1" y="3998"/>
                </a:cubicBezTo>
                <a:cubicBezTo>
                  <a:pt x="1" y="6236"/>
                  <a:pt x="1799" y="7994"/>
                  <a:pt x="4037" y="7994"/>
                </a:cubicBezTo>
                <a:lnTo>
                  <a:pt x="17467" y="7994"/>
                </a:lnTo>
                <a:cubicBezTo>
                  <a:pt x="19705" y="7994"/>
                  <a:pt x="21503" y="6236"/>
                  <a:pt x="21503" y="3998"/>
                </a:cubicBezTo>
                <a:cubicBezTo>
                  <a:pt x="21503" y="1759"/>
                  <a:pt x="19705" y="1"/>
                  <a:pt x="17467" y="1"/>
                </a:cubicBezTo>
                <a:close/>
              </a:path>
            </a:pathLst>
          </a:custGeom>
          <a:solidFill>
            <a:schemeClr val="bg1">
              <a:lumMod val="50000"/>
            </a:schemeClr>
          </a:solidFill>
          <a:ln>
            <a:noFill/>
          </a:ln>
        </p:spPr>
        <p:txBody>
          <a:bodyPr spcFirstLastPara="1" wrap="square" lIns="68569" tIns="68569" rIns="68569" bIns="68569" anchor="ctr" anchorCtr="0">
            <a:noAutofit/>
          </a:bodyPr>
          <a:lstStyle/>
          <a:p>
            <a:endParaRPr sz="1350"/>
          </a:p>
        </p:txBody>
      </p:sp>
      <p:sp>
        <p:nvSpPr>
          <p:cNvPr id="8" name="Flowchart: Manual Operation 7">
            <a:extLst>
              <a:ext uri="{FF2B5EF4-FFF2-40B4-BE49-F238E27FC236}">
                <a16:creationId xmlns:a16="http://schemas.microsoft.com/office/drawing/2014/main" id="{A1431D95-985B-CDAD-C2E0-1D907A70636A}"/>
              </a:ext>
            </a:extLst>
          </p:cNvPr>
          <p:cNvSpPr/>
          <p:nvPr/>
        </p:nvSpPr>
        <p:spPr>
          <a:xfrm>
            <a:off x="932001" y="1130774"/>
            <a:ext cx="427838" cy="363772"/>
          </a:xfrm>
          <a:prstGeom prst="flowChartManualOper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DA6D0F06-652D-E87B-A2E0-87CD69E319E1}"/>
              </a:ext>
            </a:extLst>
          </p:cNvPr>
          <p:cNvGrpSpPr/>
          <p:nvPr/>
        </p:nvGrpSpPr>
        <p:grpSpPr>
          <a:xfrm>
            <a:off x="7151150" y="1695616"/>
            <a:ext cx="1758617" cy="1847491"/>
            <a:chOff x="8965274" y="2161630"/>
            <a:chExt cx="2131657" cy="2239383"/>
          </a:xfrm>
        </p:grpSpPr>
        <p:sp>
          <p:nvSpPr>
            <p:cNvPr id="12" name="Google Shape;999;p28">
              <a:extLst>
                <a:ext uri="{FF2B5EF4-FFF2-40B4-BE49-F238E27FC236}">
                  <a16:creationId xmlns:a16="http://schemas.microsoft.com/office/drawing/2014/main" id="{0C4075E1-A88A-A791-44EE-0BF071827768}"/>
                </a:ext>
              </a:extLst>
            </p:cNvPr>
            <p:cNvSpPr/>
            <p:nvPr/>
          </p:nvSpPr>
          <p:spPr>
            <a:xfrm>
              <a:off x="9534500" y="3338237"/>
              <a:ext cx="972180" cy="972181"/>
            </a:xfrm>
            <a:prstGeom prst="ellipse">
              <a:avLst/>
            </a:prstGeom>
            <a:solidFill>
              <a:schemeClr val="accent2">
                <a:lumMod val="75000"/>
              </a:schemeClr>
            </a:solidFill>
            <a:ln>
              <a:noFill/>
            </a:ln>
          </p:spPr>
          <p:txBody>
            <a:bodyPr spcFirstLastPara="1" wrap="square" lIns="68569" tIns="68569" rIns="68569" bIns="75431" anchor="ctr" anchorCtr="0">
              <a:noAutofit/>
            </a:bodyPr>
            <a:lstStyle/>
            <a:p>
              <a:endParaRPr sz="1350" dirty="0"/>
            </a:p>
          </p:txBody>
        </p:sp>
        <p:sp>
          <p:nvSpPr>
            <p:cNvPr id="13" name="Google Shape;1000;p28">
              <a:extLst>
                <a:ext uri="{FF2B5EF4-FFF2-40B4-BE49-F238E27FC236}">
                  <a16:creationId xmlns:a16="http://schemas.microsoft.com/office/drawing/2014/main" id="{5FD59244-F941-5A5A-0D81-796B8C7F0726}"/>
                </a:ext>
              </a:extLst>
            </p:cNvPr>
            <p:cNvSpPr/>
            <p:nvPr/>
          </p:nvSpPr>
          <p:spPr>
            <a:xfrm>
              <a:off x="9629476" y="2161630"/>
              <a:ext cx="782229" cy="782229"/>
            </a:xfrm>
            <a:prstGeom prst="ellipse">
              <a:avLst/>
            </a:prstGeom>
            <a:solidFill>
              <a:schemeClr val="accent2">
                <a:lumMod val="75000"/>
              </a:schemeClr>
            </a:solidFill>
            <a:ln>
              <a:noFill/>
            </a:ln>
          </p:spPr>
          <p:txBody>
            <a:bodyPr spcFirstLastPara="1" wrap="square" lIns="0" tIns="68569" rIns="0" bIns="75431" anchor="ctr" anchorCtr="0">
              <a:noAutofit/>
            </a:bodyPr>
            <a:lstStyle/>
            <a:p>
              <a:pPr algn="ctr"/>
              <a:r>
                <a:rPr lang="en" sz="2100" b="1" dirty="0">
                  <a:solidFill>
                    <a:schemeClr val="lt1"/>
                  </a:solidFill>
                  <a:latin typeface="Georgia Pro Cond" panose="02040506050405020303" pitchFamily="18" charset="0"/>
                  <a:ea typeface="Fira Sans Extra Condensed SemiBold"/>
                  <a:cs typeface="Fira Sans Extra Condensed SemiBold"/>
                  <a:sym typeface="Fira Sans Extra Condensed SemiBold"/>
                </a:rPr>
                <a:t>5</a:t>
              </a:r>
              <a:endParaRPr sz="2100" b="1" dirty="0">
                <a:solidFill>
                  <a:schemeClr val="lt1"/>
                </a:solidFill>
                <a:latin typeface="Georgia Pro Cond" panose="02040506050405020303" pitchFamily="18" charset="0"/>
                <a:ea typeface="Fira Sans Extra Condensed SemiBold"/>
                <a:cs typeface="Fira Sans Extra Condensed SemiBold"/>
                <a:sym typeface="Fira Sans Extra Condensed SemiBold"/>
              </a:endParaRPr>
            </a:p>
          </p:txBody>
        </p:sp>
        <p:sp>
          <p:nvSpPr>
            <p:cNvPr id="14" name="TextBox 13">
              <a:extLst>
                <a:ext uri="{FF2B5EF4-FFF2-40B4-BE49-F238E27FC236}">
                  <a16:creationId xmlns:a16="http://schemas.microsoft.com/office/drawing/2014/main" id="{9669BCFD-0687-81CC-939E-93F7280FE3DB}"/>
                </a:ext>
              </a:extLst>
            </p:cNvPr>
            <p:cNvSpPr txBox="1"/>
            <p:nvPr/>
          </p:nvSpPr>
          <p:spPr>
            <a:xfrm>
              <a:off x="8965274" y="3589602"/>
              <a:ext cx="2131657" cy="811411"/>
            </a:xfrm>
            <a:prstGeom prst="rect">
              <a:avLst/>
            </a:prstGeom>
            <a:noFill/>
          </p:spPr>
          <p:txBody>
            <a:bodyPr wrap="square" rtlCol="0">
              <a:spAutoFit/>
            </a:bodyPr>
            <a:lstStyle/>
            <a:p>
              <a:pPr algn="ctr" defTabSz="914378">
                <a:spcBef>
                  <a:spcPct val="20000"/>
                </a:spcBef>
                <a:defRPr/>
              </a:pPr>
              <a:r>
                <a:rPr lang="en-US" sz="1050" b="1" dirty="0">
                  <a:solidFill>
                    <a:schemeClr val="bg1"/>
                  </a:solidFill>
                  <a:latin typeface="Georgia" panose="02040502050405020303" pitchFamily="18" charset="0"/>
                </a:rPr>
                <a:t>Transform-</a:t>
              </a:r>
            </a:p>
            <a:p>
              <a:pPr algn="ctr" defTabSz="914378">
                <a:spcBef>
                  <a:spcPct val="20000"/>
                </a:spcBef>
                <a:defRPr/>
              </a:pPr>
              <a:r>
                <a:rPr lang="en-US" sz="1050" b="1" dirty="0" err="1">
                  <a:solidFill>
                    <a:schemeClr val="bg1"/>
                  </a:solidFill>
                  <a:latin typeface="Georgia" panose="02040502050405020303" pitchFamily="18" charset="0"/>
                </a:rPr>
                <a:t>ational</a:t>
              </a:r>
              <a:endParaRPr lang="en-US" sz="1050" b="1" dirty="0">
                <a:solidFill>
                  <a:schemeClr val="bg1"/>
                </a:solidFill>
                <a:latin typeface="Georgia" panose="02040502050405020303" pitchFamily="18" charset="0"/>
              </a:endParaRPr>
            </a:p>
            <a:p>
              <a:pPr algn="ctr" defTabSz="914378">
                <a:spcBef>
                  <a:spcPct val="20000"/>
                </a:spcBef>
                <a:defRPr/>
              </a:pPr>
              <a:endParaRPr lang="en-US" sz="1050" b="1" dirty="0">
                <a:solidFill>
                  <a:schemeClr val="bg1"/>
                </a:solidFill>
                <a:latin typeface="Georgia" panose="02040502050405020303" pitchFamily="18" charset="0"/>
              </a:endParaRPr>
            </a:p>
            <a:p>
              <a:pPr algn="ctr" defTabSz="914378">
                <a:spcBef>
                  <a:spcPct val="20000"/>
                </a:spcBef>
                <a:defRPr/>
              </a:pPr>
              <a:endParaRPr lang="en-US" sz="150" b="1" dirty="0">
                <a:solidFill>
                  <a:schemeClr val="bg1"/>
                </a:solidFill>
                <a:latin typeface="Candara" panose="020E0502030303020204" pitchFamily="34" charset="0"/>
              </a:endParaRPr>
            </a:p>
          </p:txBody>
        </p:sp>
      </p:grpSp>
      <p:sp>
        <p:nvSpPr>
          <p:cNvPr id="15" name="Oval 14">
            <a:extLst>
              <a:ext uri="{FF2B5EF4-FFF2-40B4-BE49-F238E27FC236}">
                <a16:creationId xmlns:a16="http://schemas.microsoft.com/office/drawing/2014/main" id="{3055BAA4-6D19-4950-5216-11C285A13667}"/>
              </a:ext>
            </a:extLst>
          </p:cNvPr>
          <p:cNvSpPr/>
          <p:nvPr/>
        </p:nvSpPr>
        <p:spPr>
          <a:xfrm>
            <a:off x="1017787" y="1057013"/>
            <a:ext cx="3531283" cy="2955713"/>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0D65572-4B95-D3C2-D5F1-BB01F2CB7E21}"/>
              </a:ext>
            </a:extLst>
          </p:cNvPr>
          <p:cNvSpPr txBox="1"/>
          <p:nvPr/>
        </p:nvSpPr>
        <p:spPr>
          <a:xfrm>
            <a:off x="661175" y="3691792"/>
            <a:ext cx="1177455" cy="529727"/>
          </a:xfrm>
          <a:prstGeom prst="rect">
            <a:avLst/>
          </a:prstGeom>
          <a:noFill/>
        </p:spPr>
        <p:txBody>
          <a:bodyPr wrap="square" rtlCol="0">
            <a:normAutofit fontScale="92500"/>
          </a:bodyPr>
          <a:lstStyle/>
          <a:p>
            <a:pPr marL="0" marR="0" lvl="0" indent="0" algn="ctr" defTabSz="4572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Prompt stewardship</a:t>
            </a:r>
          </a:p>
        </p:txBody>
      </p:sp>
      <p:sp>
        <p:nvSpPr>
          <p:cNvPr id="17" name="TextBox 16">
            <a:extLst>
              <a:ext uri="{FF2B5EF4-FFF2-40B4-BE49-F238E27FC236}">
                <a16:creationId xmlns:a16="http://schemas.microsoft.com/office/drawing/2014/main" id="{CEFF3E5E-8B85-B775-4415-AE68712EEB78}"/>
              </a:ext>
            </a:extLst>
          </p:cNvPr>
          <p:cNvSpPr txBox="1"/>
          <p:nvPr/>
        </p:nvSpPr>
        <p:spPr>
          <a:xfrm>
            <a:off x="-33133" y="4046864"/>
            <a:ext cx="105092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Welcome series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A6A6C37C-FF74-E428-0DB1-FD474EA326EF}"/>
              </a:ext>
            </a:extLst>
          </p:cNvPr>
          <p:cNvSpPr txBox="1"/>
          <p:nvPr/>
        </p:nvSpPr>
        <p:spPr>
          <a:xfrm>
            <a:off x="766172" y="4296445"/>
            <a:ext cx="1305053" cy="369332"/>
          </a:xfrm>
          <a:prstGeom prst="rect">
            <a:avLst/>
          </a:prstGeom>
          <a:noFill/>
        </p:spPr>
        <p:txBody>
          <a:bodyPr wrap="square" rtlCol="0">
            <a:spAutoFit/>
          </a:bodyPr>
          <a:lstStyle/>
          <a:p>
            <a:r>
              <a:rPr lang="en-US" dirty="0"/>
              <a:t>Newsletters</a:t>
            </a:r>
          </a:p>
        </p:txBody>
      </p:sp>
      <p:cxnSp>
        <p:nvCxnSpPr>
          <p:cNvPr id="20" name="Straight Arrow Connector 19">
            <a:extLst>
              <a:ext uri="{FF2B5EF4-FFF2-40B4-BE49-F238E27FC236}">
                <a16:creationId xmlns:a16="http://schemas.microsoft.com/office/drawing/2014/main" id="{68642499-B25A-D86D-3801-FFFDCD33E1B1}"/>
              </a:ext>
            </a:extLst>
          </p:cNvPr>
          <p:cNvCxnSpPr/>
          <p:nvPr/>
        </p:nvCxnSpPr>
        <p:spPr>
          <a:xfrm flipH="1" flipV="1">
            <a:off x="654394" y="3543107"/>
            <a:ext cx="6781" cy="50375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2836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25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5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25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25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up)">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heel(1)">
                                      <p:cBhvr>
                                        <p:cTn id="30"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A186B-CD3B-4CA9-83AC-02EF1EB35341}"/>
              </a:ext>
            </a:extLst>
          </p:cNvPr>
          <p:cNvSpPr>
            <a:spLocks noGrp="1"/>
          </p:cNvSpPr>
          <p:nvPr>
            <p:ph type="title"/>
          </p:nvPr>
        </p:nvSpPr>
        <p:spPr>
          <a:xfrm>
            <a:off x="709036" y="583759"/>
            <a:ext cx="7886700" cy="994173"/>
          </a:xfrm>
        </p:spPr>
        <p:txBody>
          <a:bodyPr vert="horz" lIns="91440" tIns="45720" rIns="91440" bIns="45720" rtlCol="0" anchor="ctr">
            <a:normAutofit/>
          </a:bodyPr>
          <a:lstStyle/>
          <a:p>
            <a:pPr defTabSz="914400"/>
            <a:r>
              <a:rPr lang="en-US" sz="4400" kern="1200" dirty="0">
                <a:solidFill>
                  <a:schemeClr val="tx1"/>
                </a:solidFill>
                <a:latin typeface="+mj-lt"/>
                <a:ea typeface="+mj-ea"/>
                <a:cs typeface="+mj-cs"/>
              </a:rPr>
              <a:t>From Annual to Mid-Level </a:t>
            </a:r>
          </a:p>
        </p:txBody>
      </p:sp>
      <p:sp>
        <p:nvSpPr>
          <p:cNvPr id="3" name="Content Placeholder 2">
            <a:extLst>
              <a:ext uri="{FF2B5EF4-FFF2-40B4-BE49-F238E27FC236}">
                <a16:creationId xmlns:a16="http://schemas.microsoft.com/office/drawing/2014/main" id="{122C2829-27DB-44FC-92F5-5D61BBD863B7}"/>
              </a:ext>
            </a:extLst>
          </p:cNvPr>
          <p:cNvSpPr>
            <a:spLocks noGrp="1"/>
          </p:cNvSpPr>
          <p:nvPr>
            <p:ph sz="quarter" idx="10"/>
          </p:nvPr>
        </p:nvSpPr>
        <p:spPr>
          <a:xfrm>
            <a:off x="628650" y="1606153"/>
            <a:ext cx="7886700" cy="3263504"/>
          </a:xfrm>
        </p:spPr>
        <p:txBody>
          <a:bodyPr vert="horz" lIns="91440" tIns="45720" rIns="91440" bIns="45720" rtlCol="0">
            <a:normAutofit/>
          </a:bodyPr>
          <a:lstStyle/>
          <a:p>
            <a:pPr marL="514350" indent="-228600" defTabSz="914400">
              <a:spcAft>
                <a:spcPts val="1800"/>
              </a:spcAft>
            </a:pPr>
            <a:r>
              <a:rPr lang="en-US" dirty="0">
                <a:solidFill>
                  <a:schemeClr val="tx1"/>
                </a:solidFill>
              </a:rPr>
              <a:t>How they give is more important than how much</a:t>
            </a:r>
          </a:p>
          <a:p>
            <a:pPr marL="514350" indent="-228600" defTabSz="914400">
              <a:spcAft>
                <a:spcPts val="1800"/>
              </a:spcAft>
            </a:pPr>
            <a:r>
              <a:rPr lang="en-US" dirty="0">
                <a:solidFill>
                  <a:schemeClr val="tx1"/>
                </a:solidFill>
              </a:rPr>
              <a:t>Look for those “raising their hands” for more</a:t>
            </a:r>
          </a:p>
          <a:p>
            <a:pPr marL="514350" indent="-228600" defTabSz="914400">
              <a:spcAft>
                <a:spcPts val="1800"/>
              </a:spcAft>
            </a:pPr>
            <a:r>
              <a:rPr lang="en-US" dirty="0">
                <a:solidFill>
                  <a:schemeClr val="tx1"/>
                </a:solidFill>
              </a:rPr>
              <a:t>Engagement is key</a:t>
            </a:r>
          </a:p>
          <a:p>
            <a:pPr marL="514350" indent="-228600" defTabSz="914400">
              <a:spcAft>
                <a:spcPts val="1800"/>
              </a:spcAft>
            </a:pPr>
            <a:r>
              <a:rPr lang="en-US" dirty="0">
                <a:solidFill>
                  <a:schemeClr val="tx1"/>
                </a:solidFill>
              </a:rPr>
              <a:t>Measure results and replicate success</a:t>
            </a:r>
          </a:p>
        </p:txBody>
      </p:sp>
    </p:spTree>
    <p:extLst>
      <p:ext uri="{BB962C8B-B14F-4D97-AF65-F5344CB8AC3E}">
        <p14:creationId xmlns:p14="http://schemas.microsoft.com/office/powerpoint/2010/main" val="218489161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FPICON2023-Template-Jan2023  -  Read-Only" id="{71057602-357C-427D-B236-976A94E02BDE}" vid="{700F57DB-343F-4DDF-99EC-E8ECFF44D539}"/>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171202393013_AFPICON2023-Template-Jan2023 (1)</Template>
  <TotalTime>11996</TotalTime>
  <Words>3431</Words>
  <Application>Microsoft Office PowerPoint</Application>
  <PresentationFormat>On-screen Show (16:9)</PresentationFormat>
  <Paragraphs>427</Paragraphs>
  <Slides>30</Slides>
  <Notes>26</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30</vt:i4>
      </vt:variant>
    </vt:vector>
  </HeadingPairs>
  <TitlesOfParts>
    <vt:vector size="42" baseType="lpstr">
      <vt:lpstr>Arial</vt:lpstr>
      <vt:lpstr>Calibri</vt:lpstr>
      <vt:lpstr>Calibri Light</vt:lpstr>
      <vt:lpstr>Candara</vt:lpstr>
      <vt:lpstr>Georgia</vt:lpstr>
      <vt:lpstr>Georgia Pro Cond</vt:lpstr>
      <vt:lpstr>Gotham Light</vt:lpstr>
      <vt:lpstr>Gotham Medium</vt:lpstr>
      <vt:lpstr>Helvetica</vt:lpstr>
      <vt:lpstr>Roboto</vt:lpstr>
      <vt:lpstr>Office Theme</vt:lpstr>
      <vt:lpstr>1_Office Theme</vt:lpstr>
      <vt:lpstr>No Need for Drano- Learn How to Unclog Your Donor Pipeline Today </vt:lpstr>
      <vt:lpstr>What We Will Cover</vt:lpstr>
      <vt:lpstr>Why Don’t We All Have Healthy Pipelines?</vt:lpstr>
      <vt:lpstr>Why Should You Worry About Your Pipeline?</vt:lpstr>
      <vt:lpstr>PowerPoint Presentation</vt:lpstr>
      <vt:lpstr>You’ve Fixed Your Leaky Bucket Already With Good Retention Strategies</vt:lpstr>
      <vt:lpstr>But is Maintaining What You Had Good Enough?</vt:lpstr>
      <vt:lpstr>PowerPoint Presentation</vt:lpstr>
      <vt:lpstr>From Annual to Mid-Level </vt:lpstr>
      <vt:lpstr>PowerPoint Presentation</vt:lpstr>
      <vt:lpstr>Focus on Your Two P’s</vt:lpstr>
      <vt:lpstr>People</vt:lpstr>
      <vt:lpstr>Are You Working With the Right Donors?</vt:lpstr>
      <vt:lpstr>Identify Your Best Prospects</vt:lpstr>
      <vt:lpstr>PowerPoint Presentation</vt:lpstr>
      <vt:lpstr>PowerPoint Presentation</vt:lpstr>
      <vt:lpstr>Guess Who?</vt:lpstr>
      <vt:lpstr>Second Harvest’s Current Pipeline Focus Areas</vt:lpstr>
      <vt:lpstr>PowerPoint Presentation</vt:lpstr>
      <vt:lpstr>Turn Numbers to Action</vt:lpstr>
      <vt:lpstr>Processes</vt:lpstr>
      <vt:lpstr>Qualification Plan</vt:lpstr>
      <vt:lpstr>Fund a Need</vt:lpstr>
      <vt:lpstr>PowerPoint Presentation</vt:lpstr>
      <vt:lpstr>PowerPoint Presentation</vt:lpstr>
      <vt:lpstr>Use What Works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Ashley Eubanks</dc:creator>
  <cp:lastModifiedBy>Destiney Patton</cp:lastModifiedBy>
  <cp:revision>5</cp:revision>
  <dcterms:created xsi:type="dcterms:W3CDTF">2023-01-17T15:31:17Z</dcterms:created>
  <dcterms:modified xsi:type="dcterms:W3CDTF">2023-03-20T22:22:46Z</dcterms:modified>
</cp:coreProperties>
</file>